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84" r:id="rId3"/>
    <p:sldId id="260" r:id="rId4"/>
    <p:sldId id="261" r:id="rId5"/>
    <p:sldId id="262" r:id="rId6"/>
    <p:sldId id="264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93" r:id="rId15"/>
    <p:sldId id="294" r:id="rId16"/>
    <p:sldId id="286" r:id="rId17"/>
    <p:sldId id="295" r:id="rId18"/>
    <p:sldId id="285" r:id="rId19"/>
    <p:sldId id="296" r:id="rId20"/>
    <p:sldId id="297" r:id="rId21"/>
    <p:sldId id="298" r:id="rId22"/>
    <p:sldId id="299" r:id="rId23"/>
    <p:sldId id="287" r:id="rId24"/>
    <p:sldId id="300" r:id="rId25"/>
    <p:sldId id="301" r:id="rId26"/>
    <p:sldId id="302" r:id="rId27"/>
    <p:sldId id="304" r:id="rId28"/>
    <p:sldId id="305" r:id="rId29"/>
    <p:sldId id="306" r:id="rId30"/>
    <p:sldId id="265" r:id="rId31"/>
    <p:sldId id="307" r:id="rId32"/>
    <p:sldId id="288" r:id="rId33"/>
    <p:sldId id="292" r:id="rId34"/>
    <p:sldId id="289" r:id="rId35"/>
    <p:sldId id="290" r:id="rId36"/>
    <p:sldId id="291" r:id="rId37"/>
    <p:sldId id="266" r:id="rId38"/>
    <p:sldId id="308" r:id="rId39"/>
    <p:sldId id="281" r:id="rId40"/>
    <p:sldId id="310" r:id="rId41"/>
    <p:sldId id="282" r:id="rId42"/>
    <p:sldId id="312" r:id="rId43"/>
    <p:sldId id="309" r:id="rId4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76" d="100"/>
          <a:sy n="76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FAC1C-428D-47B0-8360-9AA0D6D6EB86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6C4C7F6-8724-44F7-B2C8-21641F929DE4}">
      <dgm:prSet phldrT="[文本]"/>
      <dgm:spPr/>
      <dgm:t>
        <a:bodyPr/>
        <a:lstStyle/>
        <a:p>
          <a:r>
            <a:rPr lang="zh-CN" altLang="en-US" dirty="0" smtClean="0"/>
            <a:t>我校</a:t>
          </a:r>
          <a:r>
            <a:rPr lang="en-US" altLang="zh-CN" dirty="0" smtClean="0"/>
            <a:t>MATLAB</a:t>
          </a:r>
          <a:r>
            <a:rPr lang="zh-CN" altLang="en-US" dirty="0" smtClean="0"/>
            <a:t>授权介绍</a:t>
          </a:r>
          <a:endParaRPr lang="zh-CN" altLang="en-US" dirty="0"/>
        </a:p>
      </dgm:t>
    </dgm:pt>
    <dgm:pt modelId="{6C8496B9-7D6B-4E6D-AB9A-54DE4BC4554E}" type="parTrans" cxnId="{266C5859-CC5C-4B77-BA73-DBD68BE5CE9A}">
      <dgm:prSet/>
      <dgm:spPr/>
      <dgm:t>
        <a:bodyPr/>
        <a:lstStyle/>
        <a:p>
          <a:endParaRPr lang="zh-CN" altLang="en-US"/>
        </a:p>
      </dgm:t>
    </dgm:pt>
    <dgm:pt modelId="{FA46C6FB-D1A7-4CE1-B60E-B70EB59CAD07}" type="sibTrans" cxnId="{266C5859-CC5C-4B77-BA73-DBD68BE5CE9A}">
      <dgm:prSet/>
      <dgm:spPr/>
      <dgm:t>
        <a:bodyPr/>
        <a:lstStyle/>
        <a:p>
          <a:endParaRPr lang="zh-CN" altLang="en-US"/>
        </a:p>
      </dgm:t>
    </dgm:pt>
    <dgm:pt modelId="{AD7057E6-F4A3-4238-BD93-65AA9819DBCF}">
      <dgm:prSet phldrT="[文本]"/>
      <dgm:spPr/>
      <dgm:t>
        <a:bodyPr/>
        <a:lstStyle/>
        <a:p>
          <a:r>
            <a:rPr lang="zh-CN" altLang="en-US" dirty="0" smtClean="0"/>
            <a:t>授权介绍</a:t>
          </a:r>
          <a:endParaRPr lang="zh-CN" altLang="en-US" dirty="0"/>
        </a:p>
      </dgm:t>
    </dgm:pt>
    <dgm:pt modelId="{70BEEE16-121B-41E7-A714-8526D232C4AE}" type="parTrans" cxnId="{E5F9CA88-09FF-40C3-BB11-2B5131681F4F}">
      <dgm:prSet/>
      <dgm:spPr/>
      <dgm:t>
        <a:bodyPr/>
        <a:lstStyle/>
        <a:p>
          <a:endParaRPr lang="zh-CN" altLang="en-US"/>
        </a:p>
      </dgm:t>
    </dgm:pt>
    <dgm:pt modelId="{4B8FA7DD-5764-4F42-8922-F346A138DA3D}" type="sibTrans" cxnId="{E5F9CA88-09FF-40C3-BB11-2B5131681F4F}">
      <dgm:prSet/>
      <dgm:spPr/>
      <dgm:t>
        <a:bodyPr/>
        <a:lstStyle/>
        <a:p>
          <a:endParaRPr lang="zh-CN" altLang="en-US"/>
        </a:p>
      </dgm:t>
    </dgm:pt>
    <dgm:pt modelId="{56535C21-999D-4751-A507-AD91800C5B8A}">
      <dgm:prSet phldrT="[文本]"/>
      <dgm:spPr/>
      <dgm:t>
        <a:bodyPr/>
        <a:lstStyle/>
        <a:p>
          <a:r>
            <a:rPr lang="zh-CN" altLang="en-US" dirty="0" smtClean="0"/>
            <a:t>可用工具包</a:t>
          </a:r>
          <a:endParaRPr lang="zh-CN" altLang="en-US" dirty="0"/>
        </a:p>
      </dgm:t>
    </dgm:pt>
    <dgm:pt modelId="{ECB56985-9961-4834-AF2F-D0F8109E5CCF}" type="parTrans" cxnId="{60F5CAB2-9210-4B9C-B893-86D847B6ADA3}">
      <dgm:prSet/>
      <dgm:spPr/>
      <dgm:t>
        <a:bodyPr/>
        <a:lstStyle/>
        <a:p>
          <a:endParaRPr lang="zh-CN" altLang="en-US"/>
        </a:p>
      </dgm:t>
    </dgm:pt>
    <dgm:pt modelId="{C74D81F1-DAE4-447F-81A3-C26FB9D77547}" type="sibTrans" cxnId="{60F5CAB2-9210-4B9C-B893-86D847B6ADA3}">
      <dgm:prSet/>
      <dgm:spPr/>
      <dgm:t>
        <a:bodyPr/>
        <a:lstStyle/>
        <a:p>
          <a:endParaRPr lang="zh-CN" altLang="en-US"/>
        </a:p>
      </dgm:t>
    </dgm:pt>
    <dgm:pt modelId="{1A7626F8-F090-4DDA-8288-DF1781828648}">
      <dgm:prSet phldrT="[文本]"/>
      <dgm:spPr/>
      <dgm:t>
        <a:bodyPr/>
        <a:lstStyle/>
        <a:p>
          <a:r>
            <a:rPr lang="zh-CN" altLang="en-US" dirty="0" smtClean="0"/>
            <a:t>安装激活方式</a:t>
          </a:r>
          <a:endParaRPr lang="zh-CN" altLang="en-US" dirty="0"/>
        </a:p>
      </dgm:t>
    </dgm:pt>
    <dgm:pt modelId="{DF183449-12FB-494D-84F8-73B049E446C4}" type="parTrans" cxnId="{BE266F14-6BF3-49AC-94D3-86B0C0AC937B}">
      <dgm:prSet/>
      <dgm:spPr/>
      <dgm:t>
        <a:bodyPr/>
        <a:lstStyle/>
        <a:p>
          <a:endParaRPr lang="zh-CN" altLang="en-US"/>
        </a:p>
      </dgm:t>
    </dgm:pt>
    <dgm:pt modelId="{FAF132AC-EA99-4E3C-8178-AE3ADFBF5456}" type="sibTrans" cxnId="{BE266F14-6BF3-49AC-94D3-86B0C0AC937B}">
      <dgm:prSet/>
      <dgm:spPr/>
      <dgm:t>
        <a:bodyPr/>
        <a:lstStyle/>
        <a:p>
          <a:endParaRPr lang="zh-CN" altLang="en-US"/>
        </a:p>
      </dgm:t>
    </dgm:pt>
    <dgm:pt modelId="{39F67737-9B03-40D0-A496-61C9BA490177}">
      <dgm:prSet phldrT="[文本]"/>
      <dgm:spPr/>
      <dgm:t>
        <a:bodyPr/>
        <a:lstStyle/>
        <a:p>
          <a:r>
            <a:rPr lang="zh-CN" altLang="en-US" dirty="0" smtClean="0"/>
            <a:t>最终用户安装方法</a:t>
          </a:r>
          <a:endParaRPr lang="zh-CN" altLang="en-US" dirty="0"/>
        </a:p>
      </dgm:t>
    </dgm:pt>
    <dgm:pt modelId="{E117FA81-DB5B-4FFE-A446-6A667D2128EC}" type="parTrans" cxnId="{AFE31E75-365D-4653-8837-F7A6673ED229}">
      <dgm:prSet/>
      <dgm:spPr/>
      <dgm:t>
        <a:bodyPr/>
        <a:lstStyle/>
        <a:p>
          <a:endParaRPr lang="zh-CN" altLang="en-US"/>
        </a:p>
      </dgm:t>
    </dgm:pt>
    <dgm:pt modelId="{7D18E881-C4DA-4CA8-BA8F-0FD17BAF61DC}" type="sibTrans" cxnId="{AFE31E75-365D-4653-8837-F7A6673ED229}">
      <dgm:prSet/>
      <dgm:spPr/>
      <dgm:t>
        <a:bodyPr/>
        <a:lstStyle/>
        <a:p>
          <a:endParaRPr lang="zh-CN" altLang="en-US"/>
        </a:p>
      </dgm:t>
    </dgm:pt>
    <dgm:pt modelId="{6BF7C65E-93C4-49F6-A343-F3B8257DCBB6}">
      <dgm:prSet phldrT="[文本]"/>
      <dgm:spPr/>
      <dgm:t>
        <a:bodyPr/>
        <a:lstStyle/>
        <a:p>
          <a:r>
            <a:rPr lang="zh-CN" altLang="en-US" dirty="0" smtClean="0"/>
            <a:t>校园版安装</a:t>
          </a:r>
          <a:endParaRPr lang="zh-CN" altLang="en-US" dirty="0"/>
        </a:p>
      </dgm:t>
    </dgm:pt>
    <dgm:pt modelId="{83E0D721-9A83-4608-A66B-A4C0B6BB5F53}" type="parTrans" cxnId="{3DB88D53-824D-4E7B-B692-8F6B74847C15}">
      <dgm:prSet/>
      <dgm:spPr/>
      <dgm:t>
        <a:bodyPr/>
        <a:lstStyle/>
        <a:p>
          <a:endParaRPr lang="zh-CN" altLang="en-US"/>
        </a:p>
      </dgm:t>
    </dgm:pt>
    <dgm:pt modelId="{6C3E9FE7-93A9-4C02-B51D-D9BFAE943A3C}" type="sibTrans" cxnId="{3DB88D53-824D-4E7B-B692-8F6B74847C15}">
      <dgm:prSet/>
      <dgm:spPr/>
      <dgm:t>
        <a:bodyPr/>
        <a:lstStyle/>
        <a:p>
          <a:endParaRPr lang="zh-CN" altLang="en-US"/>
        </a:p>
      </dgm:t>
    </dgm:pt>
    <dgm:pt modelId="{BB0C6A8C-FA83-409D-B2DA-6AB6840458A6}">
      <dgm:prSet phldrT="[文本]"/>
      <dgm:spPr/>
      <dgm:t>
        <a:bodyPr/>
        <a:lstStyle/>
        <a:p>
          <a:r>
            <a:rPr lang="zh-CN" altLang="en-US" dirty="0" smtClean="0"/>
            <a:t>独立版安装</a:t>
          </a:r>
          <a:endParaRPr lang="zh-CN" altLang="en-US" dirty="0"/>
        </a:p>
      </dgm:t>
    </dgm:pt>
    <dgm:pt modelId="{9296BEAE-AB81-416C-A370-48C1224935B6}" type="parTrans" cxnId="{09D92CFB-3B96-46F1-B764-362A42D451CC}">
      <dgm:prSet/>
      <dgm:spPr/>
      <dgm:t>
        <a:bodyPr/>
        <a:lstStyle/>
        <a:p>
          <a:endParaRPr lang="zh-CN" altLang="en-US"/>
        </a:p>
      </dgm:t>
    </dgm:pt>
    <dgm:pt modelId="{9EFAD5E5-5279-4088-A1B2-F650E23BB98E}" type="sibTrans" cxnId="{09D92CFB-3B96-46F1-B764-362A42D451CC}">
      <dgm:prSet/>
      <dgm:spPr/>
      <dgm:t>
        <a:bodyPr/>
        <a:lstStyle/>
        <a:p>
          <a:endParaRPr lang="zh-CN" altLang="en-US"/>
        </a:p>
      </dgm:t>
    </dgm:pt>
    <dgm:pt modelId="{33C934E6-D5D1-4EF8-83CF-18D3925E2F71}">
      <dgm:prSet phldrT="[文本]"/>
      <dgm:spPr/>
      <dgm:t>
        <a:bodyPr/>
        <a:lstStyle/>
        <a:p>
          <a:r>
            <a:rPr lang="zh-CN" altLang="en-US" dirty="0" smtClean="0"/>
            <a:t>命令行界面</a:t>
          </a:r>
          <a:endParaRPr lang="zh-CN" altLang="en-US" dirty="0"/>
        </a:p>
      </dgm:t>
    </dgm:pt>
    <dgm:pt modelId="{24693958-F51E-43E1-87D8-F221E6709784}" type="parTrans" cxnId="{0023FDF3-E656-48CA-94F9-4ECA795F1269}">
      <dgm:prSet/>
      <dgm:spPr/>
      <dgm:t>
        <a:bodyPr/>
        <a:lstStyle/>
        <a:p>
          <a:endParaRPr lang="zh-CN" altLang="en-US"/>
        </a:p>
      </dgm:t>
    </dgm:pt>
    <dgm:pt modelId="{82D47635-7A0D-4066-8EF2-1B53249A4998}" type="sibTrans" cxnId="{0023FDF3-E656-48CA-94F9-4ECA795F1269}">
      <dgm:prSet/>
      <dgm:spPr/>
      <dgm:t>
        <a:bodyPr/>
        <a:lstStyle/>
        <a:p>
          <a:endParaRPr lang="zh-CN" altLang="en-US"/>
        </a:p>
      </dgm:t>
    </dgm:pt>
    <dgm:pt modelId="{24872756-9DD4-449F-A7E8-3E2B33F21C05}">
      <dgm:prSet phldrT="[文本]"/>
      <dgm:spPr/>
      <dgm:t>
        <a:bodyPr/>
        <a:lstStyle/>
        <a:p>
          <a:r>
            <a:rPr lang="en-US" altLang="zh-CN" dirty="0" smtClean="0"/>
            <a:t>License</a:t>
          </a:r>
          <a:r>
            <a:rPr lang="zh-CN" altLang="en-US" dirty="0" smtClean="0"/>
            <a:t>管理服务器</a:t>
          </a:r>
          <a:endParaRPr lang="zh-CN" altLang="en-US" dirty="0"/>
        </a:p>
      </dgm:t>
    </dgm:pt>
    <dgm:pt modelId="{3292C9DD-9289-4A62-9834-7BE6757AFD13}" type="parTrans" cxnId="{301DA60B-C7BB-4B54-9BAE-C481A40EA9CF}">
      <dgm:prSet/>
      <dgm:spPr/>
      <dgm:t>
        <a:bodyPr/>
        <a:lstStyle/>
        <a:p>
          <a:endParaRPr lang="zh-CN" altLang="en-US"/>
        </a:p>
      </dgm:t>
    </dgm:pt>
    <dgm:pt modelId="{A2585209-A199-4B0F-A78E-60551A4495DF}" type="sibTrans" cxnId="{301DA60B-C7BB-4B54-9BAE-C481A40EA9CF}">
      <dgm:prSet/>
      <dgm:spPr/>
      <dgm:t>
        <a:bodyPr/>
        <a:lstStyle/>
        <a:p>
          <a:endParaRPr lang="zh-CN" altLang="en-US"/>
        </a:p>
      </dgm:t>
    </dgm:pt>
    <dgm:pt modelId="{ACBDA733-55EF-4F7F-B911-FA646BAFAD46}">
      <dgm:prSet phldrT="[文本]"/>
      <dgm:spPr/>
      <dgm:t>
        <a:bodyPr/>
        <a:lstStyle/>
        <a:p>
          <a:r>
            <a:rPr lang="zh-CN" altLang="en-US" dirty="0" smtClean="0"/>
            <a:t>图形界面</a:t>
          </a:r>
          <a:endParaRPr lang="zh-CN" altLang="en-US" dirty="0"/>
        </a:p>
      </dgm:t>
    </dgm:pt>
    <dgm:pt modelId="{9B791BF0-FE2A-4FF7-9A02-F72FCB43E110}" type="parTrans" cxnId="{DF1427E3-BE0E-4AB2-B288-A99F3C638B70}">
      <dgm:prSet/>
      <dgm:spPr/>
      <dgm:t>
        <a:bodyPr/>
        <a:lstStyle/>
        <a:p>
          <a:endParaRPr lang="zh-CN" altLang="en-US"/>
        </a:p>
      </dgm:t>
    </dgm:pt>
    <dgm:pt modelId="{A31C9F8E-454C-4A9F-8F9F-CB02B4114F6D}" type="sibTrans" cxnId="{DF1427E3-BE0E-4AB2-B288-A99F3C638B70}">
      <dgm:prSet/>
      <dgm:spPr/>
      <dgm:t>
        <a:bodyPr/>
        <a:lstStyle/>
        <a:p>
          <a:endParaRPr lang="zh-CN" altLang="en-US"/>
        </a:p>
      </dgm:t>
    </dgm:pt>
    <dgm:pt modelId="{A3352C6E-254D-43BD-81E8-2B36A3FCC401}">
      <dgm:prSet phldrT="[文本]"/>
      <dgm:spPr/>
      <dgm:t>
        <a:bodyPr/>
        <a:lstStyle/>
        <a:p>
          <a:r>
            <a:rPr lang="zh-CN" altLang="en-US" dirty="0" smtClean="0"/>
            <a:t>命令行界面</a:t>
          </a:r>
          <a:endParaRPr lang="zh-CN" altLang="en-US" dirty="0"/>
        </a:p>
      </dgm:t>
    </dgm:pt>
    <dgm:pt modelId="{0A8D9A84-4064-44AF-B4D5-B9A32F905D4A}" type="parTrans" cxnId="{C72BE63D-4244-46B3-BB72-F00FE5C0C2F0}">
      <dgm:prSet/>
      <dgm:spPr/>
      <dgm:t>
        <a:bodyPr/>
        <a:lstStyle/>
        <a:p>
          <a:endParaRPr lang="zh-CN" altLang="en-US"/>
        </a:p>
      </dgm:t>
    </dgm:pt>
    <dgm:pt modelId="{15510E1B-8587-4EFF-B8F4-9AD7BC4722EA}" type="sibTrans" cxnId="{C72BE63D-4244-46B3-BB72-F00FE5C0C2F0}">
      <dgm:prSet/>
      <dgm:spPr/>
      <dgm:t>
        <a:bodyPr/>
        <a:lstStyle/>
        <a:p>
          <a:endParaRPr lang="zh-CN" altLang="en-US"/>
        </a:p>
      </dgm:t>
    </dgm:pt>
    <dgm:pt modelId="{8C8DF703-7776-4D57-BDBA-E4B531EAA749}">
      <dgm:prSet phldrT="[文本]"/>
      <dgm:spPr/>
      <dgm:t>
        <a:bodyPr/>
        <a:lstStyle/>
        <a:p>
          <a:r>
            <a:rPr lang="zh-CN" altLang="en-US" dirty="0" smtClean="0"/>
            <a:t>使用</a:t>
          </a:r>
          <a:r>
            <a:rPr lang="en-US" altLang="zh-CN" dirty="0" smtClean="0"/>
            <a:t>MATLAB</a:t>
          </a:r>
          <a:endParaRPr lang="zh-CN" altLang="en-US" dirty="0"/>
        </a:p>
      </dgm:t>
    </dgm:pt>
    <dgm:pt modelId="{6855FB73-261A-4CD7-AA18-25C2B58FCFAD}" type="parTrans" cxnId="{348C14AD-1C85-4378-9E49-1E2282AE2ED0}">
      <dgm:prSet/>
      <dgm:spPr/>
      <dgm:t>
        <a:bodyPr/>
        <a:lstStyle/>
        <a:p>
          <a:endParaRPr lang="zh-CN" altLang="en-US"/>
        </a:p>
      </dgm:t>
    </dgm:pt>
    <dgm:pt modelId="{F25AF56F-464F-404C-8E7B-2DCBB491255F}" type="sibTrans" cxnId="{348C14AD-1C85-4378-9E49-1E2282AE2ED0}">
      <dgm:prSet/>
      <dgm:spPr/>
      <dgm:t>
        <a:bodyPr/>
        <a:lstStyle/>
        <a:p>
          <a:endParaRPr lang="zh-CN" altLang="en-US"/>
        </a:p>
      </dgm:t>
    </dgm:pt>
    <dgm:pt modelId="{3A3776C6-7C65-4B2D-897F-EE9EFCE3081D}">
      <dgm:prSet phldrT="[文本]"/>
      <dgm:spPr/>
      <dgm:t>
        <a:bodyPr/>
        <a:lstStyle/>
        <a:p>
          <a:r>
            <a:rPr lang="zh-CN" altLang="en-US" dirty="0" smtClean="0"/>
            <a:t>图形界面</a:t>
          </a:r>
          <a:endParaRPr lang="zh-CN" altLang="en-US" dirty="0"/>
        </a:p>
      </dgm:t>
    </dgm:pt>
    <dgm:pt modelId="{3DE9E3C7-8A97-4C70-BDCA-C0EAE5B1C97B}" type="parTrans" cxnId="{FD5998F0-1D79-4978-95BB-74FD310FFDD6}">
      <dgm:prSet/>
      <dgm:spPr/>
      <dgm:t>
        <a:bodyPr/>
        <a:lstStyle/>
        <a:p>
          <a:endParaRPr lang="zh-CN" altLang="en-US"/>
        </a:p>
      </dgm:t>
    </dgm:pt>
    <dgm:pt modelId="{129EE1BF-0632-4805-9371-FD98C75A9CB8}" type="sibTrans" cxnId="{FD5998F0-1D79-4978-95BB-74FD310FFDD6}">
      <dgm:prSet/>
      <dgm:spPr/>
      <dgm:t>
        <a:bodyPr/>
        <a:lstStyle/>
        <a:p>
          <a:endParaRPr lang="zh-CN" altLang="en-US"/>
        </a:p>
      </dgm:t>
    </dgm:pt>
    <dgm:pt modelId="{CCF34876-8C7D-457A-8D6B-8CCEDE1D53A6}">
      <dgm:prSet phldrT="[文本]"/>
      <dgm:spPr/>
      <dgm:t>
        <a:bodyPr/>
        <a:lstStyle/>
        <a:p>
          <a:r>
            <a:rPr lang="zh-CN" altLang="en-US" dirty="0" smtClean="0"/>
            <a:t>命令行界面</a:t>
          </a:r>
          <a:endParaRPr lang="zh-CN" altLang="en-US" dirty="0"/>
        </a:p>
      </dgm:t>
    </dgm:pt>
    <dgm:pt modelId="{CEB6EAEA-E3CC-4A32-812E-1D475BF0E251}" type="parTrans" cxnId="{09C10767-603C-430E-848D-D27750F07770}">
      <dgm:prSet/>
      <dgm:spPr/>
      <dgm:t>
        <a:bodyPr/>
        <a:lstStyle/>
        <a:p>
          <a:endParaRPr lang="zh-CN" altLang="en-US"/>
        </a:p>
      </dgm:t>
    </dgm:pt>
    <dgm:pt modelId="{E05E1427-D943-4FB3-A19F-18DEF6853F84}" type="sibTrans" cxnId="{09C10767-603C-430E-848D-D27750F07770}">
      <dgm:prSet/>
      <dgm:spPr/>
      <dgm:t>
        <a:bodyPr/>
        <a:lstStyle/>
        <a:p>
          <a:endParaRPr lang="zh-CN" altLang="en-US"/>
        </a:p>
      </dgm:t>
    </dgm:pt>
    <dgm:pt modelId="{A3E4C21F-1CCD-4958-ACDB-3B7628A6D213}">
      <dgm:prSet phldrT="[文本]"/>
      <dgm:spPr/>
      <dgm:t>
        <a:bodyPr/>
        <a:lstStyle/>
        <a:p>
          <a:r>
            <a:rPr lang="zh-CN" altLang="en-US" dirty="0" smtClean="0"/>
            <a:t>非交互模式</a:t>
          </a:r>
          <a:endParaRPr lang="zh-CN" altLang="en-US" dirty="0"/>
        </a:p>
      </dgm:t>
    </dgm:pt>
    <dgm:pt modelId="{8011AEE9-D58B-47A8-A693-129C147BD795}" type="parTrans" cxnId="{D58B3D61-326F-4B40-ACBE-0976B0CD4FB2}">
      <dgm:prSet/>
      <dgm:spPr/>
      <dgm:t>
        <a:bodyPr/>
        <a:lstStyle/>
        <a:p>
          <a:endParaRPr lang="zh-CN" altLang="en-US"/>
        </a:p>
      </dgm:t>
    </dgm:pt>
    <dgm:pt modelId="{B8C62497-1943-4448-BE5E-F16915931AB1}" type="sibTrans" cxnId="{D58B3D61-326F-4B40-ACBE-0976B0CD4FB2}">
      <dgm:prSet/>
      <dgm:spPr/>
      <dgm:t>
        <a:bodyPr/>
        <a:lstStyle/>
        <a:p>
          <a:endParaRPr lang="zh-CN" altLang="en-US"/>
        </a:p>
      </dgm:t>
    </dgm:pt>
    <dgm:pt modelId="{F61CEF6B-9D50-49E1-9EF3-4F1875D80069}" type="pres">
      <dgm:prSet presAssocID="{88CFAC1C-428D-47B0-8360-9AA0D6D6E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20A71B2-8C33-427B-8FA5-6C4C2E522496}" type="pres">
      <dgm:prSet presAssocID="{56C4C7F6-8724-44F7-B2C8-21641F929D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563DAE-D63B-44F4-AA37-C214EB392C74}" type="pres">
      <dgm:prSet presAssocID="{FA46C6FB-D1A7-4CE1-B60E-B70EB59CAD07}" presName="sibTrans" presStyleCnt="0"/>
      <dgm:spPr/>
      <dgm:t>
        <a:bodyPr/>
        <a:lstStyle/>
        <a:p>
          <a:endParaRPr lang="zh-CN" altLang="en-US"/>
        </a:p>
      </dgm:t>
    </dgm:pt>
    <dgm:pt modelId="{3B98F399-5DD2-4BE1-844E-F95859B8E270}" type="pres">
      <dgm:prSet presAssocID="{39F67737-9B03-40D0-A496-61C9BA4901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2090C5-BBFA-4C25-A164-D03E31374CEB}" type="pres">
      <dgm:prSet presAssocID="{7D18E881-C4DA-4CA8-BA8F-0FD17BAF61DC}" presName="sibTrans" presStyleCnt="0"/>
      <dgm:spPr/>
      <dgm:t>
        <a:bodyPr/>
        <a:lstStyle/>
        <a:p>
          <a:endParaRPr lang="zh-CN" altLang="en-US"/>
        </a:p>
      </dgm:t>
    </dgm:pt>
    <dgm:pt modelId="{FC15FC1D-3D00-4912-98E6-18AE09718AC8}" type="pres">
      <dgm:prSet presAssocID="{8C8DF703-7776-4D57-BDBA-E4B531EAA7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D32EF0-0C04-4DB6-8D02-581EC3BB7F84}" type="pres">
      <dgm:prSet presAssocID="{F25AF56F-464F-404C-8E7B-2DCBB491255F}" presName="sibTrans" presStyleCnt="0"/>
      <dgm:spPr/>
      <dgm:t>
        <a:bodyPr/>
        <a:lstStyle/>
        <a:p>
          <a:endParaRPr lang="zh-CN" altLang="en-US"/>
        </a:p>
      </dgm:t>
    </dgm:pt>
    <dgm:pt modelId="{ADDA40BD-8BC5-4F30-A27F-5104AC408C3C}" type="pres">
      <dgm:prSet presAssocID="{24872756-9DD4-449F-A7E8-3E2B33F21C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A38883-BAF0-4AA1-9E02-9188F7DBE5E4}" type="presOf" srcId="{88CFAC1C-428D-47B0-8360-9AA0D6D6EB86}" destId="{F61CEF6B-9D50-49E1-9EF3-4F1875D80069}" srcOrd="0" destOrd="0" presId="urn:microsoft.com/office/officeart/2005/8/layout/hList6"/>
    <dgm:cxn modelId="{36C85DFA-3C7E-4DA7-A171-2CFB3D9DE0E0}" type="presOf" srcId="{56535C21-999D-4751-A507-AD91800C5B8A}" destId="{620A71B2-8C33-427B-8FA5-6C4C2E522496}" srcOrd="0" destOrd="2" presId="urn:microsoft.com/office/officeart/2005/8/layout/hList6"/>
    <dgm:cxn modelId="{97DE1ACE-247F-4F92-A92D-8AB4616AF517}" type="presOf" srcId="{ACBDA733-55EF-4F7F-B911-FA646BAFAD46}" destId="{ADDA40BD-8BC5-4F30-A27F-5104AC408C3C}" srcOrd="0" destOrd="1" presId="urn:microsoft.com/office/officeart/2005/8/layout/hList6"/>
    <dgm:cxn modelId="{0023FDF3-E656-48CA-94F9-4ECA795F1269}" srcId="{39F67737-9B03-40D0-A496-61C9BA490177}" destId="{33C934E6-D5D1-4EF8-83CF-18D3925E2F71}" srcOrd="2" destOrd="0" parTransId="{24693958-F51E-43E1-87D8-F221E6709784}" sibTransId="{82D47635-7A0D-4066-8EF2-1B53249A4998}"/>
    <dgm:cxn modelId="{2E7622E4-CDFD-455D-8CD9-85835527264E}" type="presOf" srcId="{BB0C6A8C-FA83-409D-B2DA-6AB6840458A6}" destId="{3B98F399-5DD2-4BE1-844E-F95859B8E270}" srcOrd="0" destOrd="2" presId="urn:microsoft.com/office/officeart/2005/8/layout/hList6"/>
    <dgm:cxn modelId="{3DB88D53-824D-4E7B-B692-8F6B74847C15}" srcId="{39F67737-9B03-40D0-A496-61C9BA490177}" destId="{6BF7C65E-93C4-49F6-A343-F3B8257DCBB6}" srcOrd="0" destOrd="0" parTransId="{83E0D721-9A83-4608-A66B-A4C0B6BB5F53}" sibTransId="{6C3E9FE7-93A9-4C02-B51D-D9BFAE943A3C}"/>
    <dgm:cxn modelId="{B2B28A5C-E1C7-4B7D-A596-8F05F2E66C5C}" type="presOf" srcId="{AD7057E6-F4A3-4238-BD93-65AA9819DBCF}" destId="{620A71B2-8C33-427B-8FA5-6C4C2E522496}" srcOrd="0" destOrd="1" presId="urn:microsoft.com/office/officeart/2005/8/layout/hList6"/>
    <dgm:cxn modelId="{D4413EC1-1708-48B3-B506-F8ED71C84A44}" type="presOf" srcId="{39F67737-9B03-40D0-A496-61C9BA490177}" destId="{3B98F399-5DD2-4BE1-844E-F95859B8E270}" srcOrd="0" destOrd="0" presId="urn:microsoft.com/office/officeart/2005/8/layout/hList6"/>
    <dgm:cxn modelId="{90DB6D1F-C5FD-4139-9BEB-8702ADE4E56A}" type="presOf" srcId="{CCF34876-8C7D-457A-8D6B-8CCEDE1D53A6}" destId="{FC15FC1D-3D00-4912-98E6-18AE09718AC8}" srcOrd="0" destOrd="2" presId="urn:microsoft.com/office/officeart/2005/8/layout/hList6"/>
    <dgm:cxn modelId="{5BCC7C56-58A0-427B-9508-D6954B8B75AA}" type="presOf" srcId="{24872756-9DD4-449F-A7E8-3E2B33F21C05}" destId="{ADDA40BD-8BC5-4F30-A27F-5104AC408C3C}" srcOrd="0" destOrd="0" presId="urn:microsoft.com/office/officeart/2005/8/layout/hList6"/>
    <dgm:cxn modelId="{09D92CFB-3B96-46F1-B764-362A42D451CC}" srcId="{39F67737-9B03-40D0-A496-61C9BA490177}" destId="{BB0C6A8C-FA83-409D-B2DA-6AB6840458A6}" srcOrd="1" destOrd="0" parTransId="{9296BEAE-AB81-416C-A370-48C1224935B6}" sibTransId="{9EFAD5E5-5279-4088-A1B2-F650E23BB98E}"/>
    <dgm:cxn modelId="{301DA60B-C7BB-4B54-9BAE-C481A40EA9CF}" srcId="{88CFAC1C-428D-47B0-8360-9AA0D6D6EB86}" destId="{24872756-9DD4-449F-A7E8-3E2B33F21C05}" srcOrd="3" destOrd="0" parTransId="{3292C9DD-9289-4A62-9834-7BE6757AFD13}" sibTransId="{A2585209-A199-4B0F-A78E-60551A4495DF}"/>
    <dgm:cxn modelId="{E5F9CA88-09FF-40C3-BB11-2B5131681F4F}" srcId="{56C4C7F6-8724-44F7-B2C8-21641F929DE4}" destId="{AD7057E6-F4A3-4238-BD93-65AA9819DBCF}" srcOrd="0" destOrd="0" parTransId="{70BEEE16-121B-41E7-A714-8526D232C4AE}" sibTransId="{4B8FA7DD-5764-4F42-8922-F346A138DA3D}"/>
    <dgm:cxn modelId="{09C10767-603C-430E-848D-D27750F07770}" srcId="{8C8DF703-7776-4D57-BDBA-E4B531EAA749}" destId="{CCF34876-8C7D-457A-8D6B-8CCEDE1D53A6}" srcOrd="1" destOrd="0" parTransId="{CEB6EAEA-E3CC-4A32-812E-1D475BF0E251}" sibTransId="{E05E1427-D943-4FB3-A19F-18DEF6853F84}"/>
    <dgm:cxn modelId="{DAA019E0-7C39-455E-A6D5-EEC6E23B76AD}" type="presOf" srcId="{8C8DF703-7776-4D57-BDBA-E4B531EAA749}" destId="{FC15FC1D-3D00-4912-98E6-18AE09718AC8}" srcOrd="0" destOrd="0" presId="urn:microsoft.com/office/officeart/2005/8/layout/hList6"/>
    <dgm:cxn modelId="{348C14AD-1C85-4378-9E49-1E2282AE2ED0}" srcId="{88CFAC1C-428D-47B0-8360-9AA0D6D6EB86}" destId="{8C8DF703-7776-4D57-BDBA-E4B531EAA749}" srcOrd="2" destOrd="0" parTransId="{6855FB73-261A-4CD7-AA18-25C2B58FCFAD}" sibTransId="{F25AF56F-464F-404C-8E7B-2DCBB491255F}"/>
    <dgm:cxn modelId="{BE266F14-6BF3-49AC-94D3-86B0C0AC937B}" srcId="{56C4C7F6-8724-44F7-B2C8-21641F929DE4}" destId="{1A7626F8-F090-4DDA-8288-DF1781828648}" srcOrd="2" destOrd="0" parTransId="{DF183449-12FB-494D-84F8-73B049E446C4}" sibTransId="{FAF132AC-EA99-4E3C-8178-AE3ADFBF5456}"/>
    <dgm:cxn modelId="{FF61BFCF-2B3C-4C82-9FA8-49973A538310}" type="presOf" srcId="{1A7626F8-F090-4DDA-8288-DF1781828648}" destId="{620A71B2-8C33-427B-8FA5-6C4C2E522496}" srcOrd="0" destOrd="3" presId="urn:microsoft.com/office/officeart/2005/8/layout/hList6"/>
    <dgm:cxn modelId="{5ACF9C8E-1B2E-4F31-8BA8-86AABD4B1BD6}" type="presOf" srcId="{56C4C7F6-8724-44F7-B2C8-21641F929DE4}" destId="{620A71B2-8C33-427B-8FA5-6C4C2E522496}" srcOrd="0" destOrd="0" presId="urn:microsoft.com/office/officeart/2005/8/layout/hList6"/>
    <dgm:cxn modelId="{7A77AC08-7405-42BF-83A5-8EA817B7AC66}" type="presOf" srcId="{A3352C6E-254D-43BD-81E8-2B36A3FCC401}" destId="{ADDA40BD-8BC5-4F30-A27F-5104AC408C3C}" srcOrd="0" destOrd="2" presId="urn:microsoft.com/office/officeart/2005/8/layout/hList6"/>
    <dgm:cxn modelId="{36321704-57BF-41A5-AE71-E640C6129DFE}" type="presOf" srcId="{6BF7C65E-93C4-49F6-A343-F3B8257DCBB6}" destId="{3B98F399-5DD2-4BE1-844E-F95859B8E270}" srcOrd="0" destOrd="1" presId="urn:microsoft.com/office/officeart/2005/8/layout/hList6"/>
    <dgm:cxn modelId="{60F5CAB2-9210-4B9C-B893-86D847B6ADA3}" srcId="{56C4C7F6-8724-44F7-B2C8-21641F929DE4}" destId="{56535C21-999D-4751-A507-AD91800C5B8A}" srcOrd="1" destOrd="0" parTransId="{ECB56985-9961-4834-AF2F-D0F8109E5CCF}" sibTransId="{C74D81F1-DAE4-447F-81A3-C26FB9D77547}"/>
    <dgm:cxn modelId="{7AF15C0B-B72D-4384-82E4-3B32B40BC8B0}" type="presOf" srcId="{3A3776C6-7C65-4B2D-897F-EE9EFCE3081D}" destId="{FC15FC1D-3D00-4912-98E6-18AE09718AC8}" srcOrd="0" destOrd="1" presId="urn:microsoft.com/office/officeart/2005/8/layout/hList6"/>
    <dgm:cxn modelId="{C72BE63D-4244-46B3-BB72-F00FE5C0C2F0}" srcId="{24872756-9DD4-449F-A7E8-3E2B33F21C05}" destId="{A3352C6E-254D-43BD-81E8-2B36A3FCC401}" srcOrd="1" destOrd="0" parTransId="{0A8D9A84-4064-44AF-B4D5-B9A32F905D4A}" sibTransId="{15510E1B-8587-4EFF-B8F4-9AD7BC4722EA}"/>
    <dgm:cxn modelId="{FD5998F0-1D79-4978-95BB-74FD310FFDD6}" srcId="{8C8DF703-7776-4D57-BDBA-E4B531EAA749}" destId="{3A3776C6-7C65-4B2D-897F-EE9EFCE3081D}" srcOrd="0" destOrd="0" parTransId="{3DE9E3C7-8A97-4C70-BDCA-C0EAE5B1C97B}" sibTransId="{129EE1BF-0632-4805-9371-FD98C75A9CB8}"/>
    <dgm:cxn modelId="{D58B3D61-326F-4B40-ACBE-0976B0CD4FB2}" srcId="{8C8DF703-7776-4D57-BDBA-E4B531EAA749}" destId="{A3E4C21F-1CCD-4958-ACDB-3B7628A6D213}" srcOrd="2" destOrd="0" parTransId="{8011AEE9-D58B-47A8-A693-129C147BD795}" sibTransId="{B8C62497-1943-4448-BE5E-F16915931AB1}"/>
    <dgm:cxn modelId="{4A9CDFBF-E219-4B16-8EC7-BA594255CEE3}" type="presOf" srcId="{33C934E6-D5D1-4EF8-83CF-18D3925E2F71}" destId="{3B98F399-5DD2-4BE1-844E-F95859B8E270}" srcOrd="0" destOrd="3" presId="urn:microsoft.com/office/officeart/2005/8/layout/hList6"/>
    <dgm:cxn modelId="{DF1427E3-BE0E-4AB2-B288-A99F3C638B70}" srcId="{24872756-9DD4-449F-A7E8-3E2B33F21C05}" destId="{ACBDA733-55EF-4F7F-B911-FA646BAFAD46}" srcOrd="0" destOrd="0" parTransId="{9B791BF0-FE2A-4FF7-9A02-F72FCB43E110}" sibTransId="{A31C9F8E-454C-4A9F-8F9F-CB02B4114F6D}"/>
    <dgm:cxn modelId="{AFE31E75-365D-4653-8837-F7A6673ED229}" srcId="{88CFAC1C-428D-47B0-8360-9AA0D6D6EB86}" destId="{39F67737-9B03-40D0-A496-61C9BA490177}" srcOrd="1" destOrd="0" parTransId="{E117FA81-DB5B-4FFE-A446-6A667D2128EC}" sibTransId="{7D18E881-C4DA-4CA8-BA8F-0FD17BAF61DC}"/>
    <dgm:cxn modelId="{266C5859-CC5C-4B77-BA73-DBD68BE5CE9A}" srcId="{88CFAC1C-428D-47B0-8360-9AA0D6D6EB86}" destId="{56C4C7F6-8724-44F7-B2C8-21641F929DE4}" srcOrd="0" destOrd="0" parTransId="{6C8496B9-7D6B-4E6D-AB9A-54DE4BC4554E}" sibTransId="{FA46C6FB-D1A7-4CE1-B60E-B70EB59CAD07}"/>
    <dgm:cxn modelId="{0B48C947-5BDD-43BB-A2A7-99BD90C76482}" type="presOf" srcId="{A3E4C21F-1CCD-4958-ACDB-3B7628A6D213}" destId="{FC15FC1D-3D00-4912-98E6-18AE09718AC8}" srcOrd="0" destOrd="3" presId="urn:microsoft.com/office/officeart/2005/8/layout/hList6"/>
    <dgm:cxn modelId="{9C574FE9-8F9C-4210-8B3A-C69585852995}" type="presParOf" srcId="{F61CEF6B-9D50-49E1-9EF3-4F1875D80069}" destId="{620A71B2-8C33-427B-8FA5-6C4C2E522496}" srcOrd="0" destOrd="0" presId="urn:microsoft.com/office/officeart/2005/8/layout/hList6"/>
    <dgm:cxn modelId="{049BD952-338D-47CE-94AD-22CE716AE5F1}" type="presParOf" srcId="{F61CEF6B-9D50-49E1-9EF3-4F1875D80069}" destId="{11563DAE-D63B-44F4-AA37-C214EB392C74}" srcOrd="1" destOrd="0" presId="urn:microsoft.com/office/officeart/2005/8/layout/hList6"/>
    <dgm:cxn modelId="{8FF589C4-AB4E-463D-9E2A-1B4D5D25E6F5}" type="presParOf" srcId="{F61CEF6B-9D50-49E1-9EF3-4F1875D80069}" destId="{3B98F399-5DD2-4BE1-844E-F95859B8E270}" srcOrd="2" destOrd="0" presId="urn:microsoft.com/office/officeart/2005/8/layout/hList6"/>
    <dgm:cxn modelId="{9E9E768A-4A72-448C-8F86-25BEEB3557FB}" type="presParOf" srcId="{F61CEF6B-9D50-49E1-9EF3-4F1875D80069}" destId="{CA2090C5-BBFA-4C25-A164-D03E31374CEB}" srcOrd="3" destOrd="0" presId="urn:microsoft.com/office/officeart/2005/8/layout/hList6"/>
    <dgm:cxn modelId="{31E55885-7810-499D-BFE2-F48DF34B964B}" type="presParOf" srcId="{F61CEF6B-9D50-49E1-9EF3-4F1875D80069}" destId="{FC15FC1D-3D00-4912-98E6-18AE09718AC8}" srcOrd="4" destOrd="0" presId="urn:microsoft.com/office/officeart/2005/8/layout/hList6"/>
    <dgm:cxn modelId="{4F045456-3874-4630-88A1-E07D98D7A787}" type="presParOf" srcId="{F61CEF6B-9D50-49E1-9EF3-4F1875D80069}" destId="{4DD32EF0-0C04-4DB6-8D02-581EC3BB7F84}" srcOrd="5" destOrd="0" presId="urn:microsoft.com/office/officeart/2005/8/layout/hList6"/>
    <dgm:cxn modelId="{04709D6E-FBEA-44F3-9B20-B2188864FDE4}" type="presParOf" srcId="{F61CEF6B-9D50-49E1-9EF3-4F1875D80069}" destId="{ADDA40BD-8BC5-4F30-A27F-5104AC408C3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C5B56-BD89-40B9-8380-1BD7FDFB666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A6AA5B2-5660-4BA9-B902-8277370655A7}">
      <dgm:prSet phldrT="[文本]"/>
      <dgm:spPr/>
      <dgm:t>
        <a:bodyPr/>
        <a:lstStyle/>
        <a:p>
          <a:r>
            <a:rPr lang="zh-CN" altLang="en-US" dirty="0" smtClean="0"/>
            <a:t>从正版化软件网站获得安装文件、文件安装密钥和许可证文件</a:t>
          </a:r>
          <a:endParaRPr lang="zh-CN" altLang="en-US" dirty="0"/>
        </a:p>
      </dgm:t>
    </dgm:pt>
    <dgm:pt modelId="{39D3ED89-C972-4A44-AC7E-8993DDE27BA4}" type="parTrans" cxnId="{5453BEEF-7C64-4B48-A4F8-48E2EA4DB363}">
      <dgm:prSet/>
      <dgm:spPr/>
      <dgm:t>
        <a:bodyPr/>
        <a:lstStyle/>
        <a:p>
          <a:endParaRPr lang="zh-CN" altLang="en-US"/>
        </a:p>
      </dgm:t>
    </dgm:pt>
    <dgm:pt modelId="{956F5481-7D07-409D-8DBF-BCFD5E95ADA5}" type="sibTrans" cxnId="{5453BEEF-7C64-4B48-A4F8-48E2EA4DB363}">
      <dgm:prSet/>
      <dgm:spPr/>
      <dgm:t>
        <a:bodyPr/>
        <a:lstStyle/>
        <a:p>
          <a:endParaRPr lang="zh-CN" altLang="en-US"/>
        </a:p>
      </dgm:t>
    </dgm:pt>
    <dgm:pt modelId="{56E146A9-4D24-40D8-A10D-9CA148F40FEE}">
      <dgm:prSet phldrT="[文本]"/>
      <dgm:spPr/>
      <dgm:t>
        <a:bodyPr/>
        <a:lstStyle/>
        <a:p>
          <a:r>
            <a:rPr lang="zh-CN" altLang="en-US" dirty="0" smtClean="0"/>
            <a:t>使用文件安装密钥安装</a:t>
          </a:r>
          <a:r>
            <a:rPr lang="en-US" altLang="zh-CN" dirty="0" smtClean="0"/>
            <a:t>MATLAB</a:t>
          </a:r>
          <a:endParaRPr lang="zh-CN" altLang="en-US" dirty="0"/>
        </a:p>
      </dgm:t>
    </dgm:pt>
    <dgm:pt modelId="{9BC8AFA5-3921-429E-8C94-5792A147948E}" type="parTrans" cxnId="{AF7C1868-8959-4AA1-ABB0-1750AC6D9352}">
      <dgm:prSet/>
      <dgm:spPr/>
      <dgm:t>
        <a:bodyPr/>
        <a:lstStyle/>
        <a:p>
          <a:endParaRPr lang="zh-CN" altLang="en-US"/>
        </a:p>
      </dgm:t>
    </dgm:pt>
    <dgm:pt modelId="{8392D811-7407-48E9-9FC6-CB07D6B21A0B}" type="sibTrans" cxnId="{AF7C1868-8959-4AA1-ABB0-1750AC6D9352}">
      <dgm:prSet/>
      <dgm:spPr/>
      <dgm:t>
        <a:bodyPr/>
        <a:lstStyle/>
        <a:p>
          <a:endParaRPr lang="zh-CN" altLang="en-US"/>
        </a:p>
      </dgm:t>
    </dgm:pt>
    <dgm:pt modelId="{0EBD9953-D87B-41F9-BC82-A533DDC5F334}">
      <dgm:prSet phldrT="[文本]"/>
      <dgm:spPr/>
      <dgm:t>
        <a:bodyPr/>
        <a:lstStyle/>
        <a:p>
          <a:r>
            <a:rPr lang="zh-CN" altLang="en-US" dirty="0" smtClean="0"/>
            <a:t>使用许可证文件激活</a:t>
          </a:r>
          <a:r>
            <a:rPr lang="en-US" altLang="zh-CN" dirty="0" smtClean="0"/>
            <a:t>MATLAB</a:t>
          </a:r>
          <a:endParaRPr lang="zh-CN" altLang="en-US" dirty="0"/>
        </a:p>
      </dgm:t>
    </dgm:pt>
    <dgm:pt modelId="{5941273F-8689-45B2-A549-303C1585FEDB}" type="parTrans" cxnId="{6EF01FCE-DDB9-4271-AB8E-7B9690604BBA}">
      <dgm:prSet/>
      <dgm:spPr/>
      <dgm:t>
        <a:bodyPr/>
        <a:lstStyle/>
        <a:p>
          <a:endParaRPr lang="zh-CN" altLang="en-US"/>
        </a:p>
      </dgm:t>
    </dgm:pt>
    <dgm:pt modelId="{7CE4CC4B-C6C5-49F6-A067-5C57D69B90C5}" type="sibTrans" cxnId="{6EF01FCE-DDB9-4271-AB8E-7B9690604BBA}">
      <dgm:prSet/>
      <dgm:spPr/>
      <dgm:t>
        <a:bodyPr/>
        <a:lstStyle/>
        <a:p>
          <a:endParaRPr lang="zh-CN" altLang="en-US"/>
        </a:p>
      </dgm:t>
    </dgm:pt>
    <dgm:pt modelId="{A00C5D84-EBC1-4072-98E5-DFDE75D23029}" type="pres">
      <dgm:prSet presAssocID="{762C5B56-BD89-40B9-8380-1BD7FDFB6662}" presName="Name0" presStyleCnt="0">
        <dgm:presLayoutVars>
          <dgm:dir/>
          <dgm:resizeHandles val="exact"/>
        </dgm:presLayoutVars>
      </dgm:prSet>
      <dgm:spPr/>
    </dgm:pt>
    <dgm:pt modelId="{8EF031E9-5E59-4F17-A570-0DDFD373B12B}" type="pres">
      <dgm:prSet presAssocID="{EA6AA5B2-5660-4BA9-B902-8277370655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BE19C-23E1-495E-BA80-2100A73A06F9}" type="pres">
      <dgm:prSet presAssocID="{956F5481-7D07-409D-8DBF-BCFD5E95ADA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87753B21-DAB4-4B71-A87D-CB43AD975A48}" type="pres">
      <dgm:prSet presAssocID="{956F5481-7D07-409D-8DBF-BCFD5E95ADA5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A3DC55F4-5673-4A3D-AB98-6E70996E8F7B}" type="pres">
      <dgm:prSet presAssocID="{56E146A9-4D24-40D8-A10D-9CA148F40F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FC5773-D88D-43C8-A5D8-27C593EC054B}" type="pres">
      <dgm:prSet presAssocID="{8392D811-7407-48E9-9FC6-CB07D6B21A0B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D50237F2-1379-49E3-B62D-18797B251F50}" type="pres">
      <dgm:prSet presAssocID="{8392D811-7407-48E9-9FC6-CB07D6B21A0B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F8AC0D18-002D-4701-B402-1BE16E281408}" type="pres">
      <dgm:prSet presAssocID="{0EBD9953-D87B-41F9-BC82-A533DDC5F3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F01FCE-DDB9-4271-AB8E-7B9690604BBA}" srcId="{762C5B56-BD89-40B9-8380-1BD7FDFB6662}" destId="{0EBD9953-D87B-41F9-BC82-A533DDC5F334}" srcOrd="2" destOrd="0" parTransId="{5941273F-8689-45B2-A549-303C1585FEDB}" sibTransId="{7CE4CC4B-C6C5-49F6-A067-5C57D69B90C5}"/>
    <dgm:cxn modelId="{AF7C1868-8959-4AA1-ABB0-1750AC6D9352}" srcId="{762C5B56-BD89-40B9-8380-1BD7FDFB6662}" destId="{56E146A9-4D24-40D8-A10D-9CA148F40FEE}" srcOrd="1" destOrd="0" parTransId="{9BC8AFA5-3921-429E-8C94-5792A147948E}" sibTransId="{8392D811-7407-48E9-9FC6-CB07D6B21A0B}"/>
    <dgm:cxn modelId="{023F4961-EFFD-4E4E-A873-4F626C63708D}" type="presOf" srcId="{56E146A9-4D24-40D8-A10D-9CA148F40FEE}" destId="{A3DC55F4-5673-4A3D-AB98-6E70996E8F7B}" srcOrd="0" destOrd="0" presId="urn:microsoft.com/office/officeart/2005/8/layout/process1"/>
    <dgm:cxn modelId="{02FF9301-FF38-409D-976A-19C86320F022}" type="presOf" srcId="{956F5481-7D07-409D-8DBF-BCFD5E95ADA5}" destId="{87753B21-DAB4-4B71-A87D-CB43AD975A48}" srcOrd="1" destOrd="0" presId="urn:microsoft.com/office/officeart/2005/8/layout/process1"/>
    <dgm:cxn modelId="{E5269C7C-D280-4DFE-9D12-CED74FB03F7D}" type="presOf" srcId="{956F5481-7D07-409D-8DBF-BCFD5E95ADA5}" destId="{CFABE19C-23E1-495E-BA80-2100A73A06F9}" srcOrd="0" destOrd="0" presId="urn:microsoft.com/office/officeart/2005/8/layout/process1"/>
    <dgm:cxn modelId="{35AA17CA-4F3E-4BDF-8512-A0251EB47A10}" type="presOf" srcId="{8392D811-7407-48E9-9FC6-CB07D6B21A0B}" destId="{C4FC5773-D88D-43C8-A5D8-27C593EC054B}" srcOrd="0" destOrd="0" presId="urn:microsoft.com/office/officeart/2005/8/layout/process1"/>
    <dgm:cxn modelId="{8F1A7865-4739-4C5B-8000-291FDDDF0452}" type="presOf" srcId="{EA6AA5B2-5660-4BA9-B902-8277370655A7}" destId="{8EF031E9-5E59-4F17-A570-0DDFD373B12B}" srcOrd="0" destOrd="0" presId="urn:microsoft.com/office/officeart/2005/8/layout/process1"/>
    <dgm:cxn modelId="{5BE1722D-DDEC-4ACA-A7C2-E06DE12E6FDF}" type="presOf" srcId="{8392D811-7407-48E9-9FC6-CB07D6B21A0B}" destId="{D50237F2-1379-49E3-B62D-18797B251F50}" srcOrd="1" destOrd="0" presId="urn:microsoft.com/office/officeart/2005/8/layout/process1"/>
    <dgm:cxn modelId="{5453BEEF-7C64-4B48-A4F8-48E2EA4DB363}" srcId="{762C5B56-BD89-40B9-8380-1BD7FDFB6662}" destId="{EA6AA5B2-5660-4BA9-B902-8277370655A7}" srcOrd="0" destOrd="0" parTransId="{39D3ED89-C972-4A44-AC7E-8993DDE27BA4}" sibTransId="{956F5481-7D07-409D-8DBF-BCFD5E95ADA5}"/>
    <dgm:cxn modelId="{E93FC79F-EFDF-4F4E-9BC5-73922DA42870}" type="presOf" srcId="{0EBD9953-D87B-41F9-BC82-A533DDC5F334}" destId="{F8AC0D18-002D-4701-B402-1BE16E281408}" srcOrd="0" destOrd="0" presId="urn:microsoft.com/office/officeart/2005/8/layout/process1"/>
    <dgm:cxn modelId="{9AC6B821-8F29-420A-8004-343ED0048418}" type="presOf" srcId="{762C5B56-BD89-40B9-8380-1BD7FDFB6662}" destId="{A00C5D84-EBC1-4072-98E5-DFDE75D23029}" srcOrd="0" destOrd="0" presId="urn:microsoft.com/office/officeart/2005/8/layout/process1"/>
    <dgm:cxn modelId="{0A35A99B-D580-4E73-89D5-2C0F9C687B54}" type="presParOf" srcId="{A00C5D84-EBC1-4072-98E5-DFDE75D23029}" destId="{8EF031E9-5E59-4F17-A570-0DDFD373B12B}" srcOrd="0" destOrd="0" presId="urn:microsoft.com/office/officeart/2005/8/layout/process1"/>
    <dgm:cxn modelId="{F75E89A9-10D4-4DF8-8B9A-F349B2DA7EA4}" type="presParOf" srcId="{A00C5D84-EBC1-4072-98E5-DFDE75D23029}" destId="{CFABE19C-23E1-495E-BA80-2100A73A06F9}" srcOrd="1" destOrd="0" presId="urn:microsoft.com/office/officeart/2005/8/layout/process1"/>
    <dgm:cxn modelId="{A1720AD1-75C1-439C-9C65-B1482D061EAA}" type="presParOf" srcId="{CFABE19C-23E1-495E-BA80-2100A73A06F9}" destId="{87753B21-DAB4-4B71-A87D-CB43AD975A48}" srcOrd="0" destOrd="0" presId="urn:microsoft.com/office/officeart/2005/8/layout/process1"/>
    <dgm:cxn modelId="{EBB34660-6BA8-48EF-AA71-23E5E6AD4C24}" type="presParOf" srcId="{A00C5D84-EBC1-4072-98E5-DFDE75D23029}" destId="{A3DC55F4-5673-4A3D-AB98-6E70996E8F7B}" srcOrd="2" destOrd="0" presId="urn:microsoft.com/office/officeart/2005/8/layout/process1"/>
    <dgm:cxn modelId="{F7BB3E55-4C5F-4C91-9363-A94599E9C456}" type="presParOf" srcId="{A00C5D84-EBC1-4072-98E5-DFDE75D23029}" destId="{C4FC5773-D88D-43C8-A5D8-27C593EC054B}" srcOrd="3" destOrd="0" presId="urn:microsoft.com/office/officeart/2005/8/layout/process1"/>
    <dgm:cxn modelId="{2B7CA065-467E-4D1B-AC03-05633FB837B1}" type="presParOf" srcId="{C4FC5773-D88D-43C8-A5D8-27C593EC054B}" destId="{D50237F2-1379-49E3-B62D-18797B251F50}" srcOrd="0" destOrd="0" presId="urn:microsoft.com/office/officeart/2005/8/layout/process1"/>
    <dgm:cxn modelId="{CCA7BFA5-84ED-40F4-90AA-0955A93DE9EB}" type="presParOf" srcId="{A00C5D84-EBC1-4072-98E5-DFDE75D23029}" destId="{F8AC0D18-002D-4701-B402-1BE16E2814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6564CB-6F3F-4D70-9A3F-C3119CD1A73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719845D-ABCB-4DF3-BDCE-FDB3CE60402C}">
      <dgm:prSet phldrT="[文本]"/>
      <dgm:spPr/>
      <dgm:t>
        <a:bodyPr/>
        <a:lstStyle/>
        <a:p>
          <a:r>
            <a:rPr lang="zh-CN" altLang="en-US" dirty="0" smtClean="0"/>
            <a:t>从正版软件网站获得安装文件和激活密钥</a:t>
          </a:r>
          <a:endParaRPr lang="zh-CN" altLang="en-US" dirty="0"/>
        </a:p>
      </dgm:t>
    </dgm:pt>
    <dgm:pt modelId="{224DC87F-541C-4968-B93F-08CADD1DF72D}" type="parTrans" cxnId="{3F690798-83B9-4AE3-AFAB-88C7B7FF01CD}">
      <dgm:prSet/>
      <dgm:spPr/>
      <dgm:t>
        <a:bodyPr/>
        <a:lstStyle/>
        <a:p>
          <a:endParaRPr lang="zh-CN" altLang="en-US"/>
        </a:p>
      </dgm:t>
    </dgm:pt>
    <dgm:pt modelId="{921AC39F-821C-4916-84A2-370B68967AD2}" type="sibTrans" cxnId="{3F690798-83B9-4AE3-AFAB-88C7B7FF01CD}">
      <dgm:prSet/>
      <dgm:spPr/>
      <dgm:t>
        <a:bodyPr/>
        <a:lstStyle/>
        <a:p>
          <a:endParaRPr lang="zh-CN" altLang="en-US"/>
        </a:p>
      </dgm:t>
    </dgm:pt>
    <dgm:pt modelId="{49A488E6-2F73-4F45-ADFC-580997A45FA5}">
      <dgm:prSet phldrT="[文本]"/>
      <dgm:spPr/>
      <dgm:t>
        <a:bodyPr/>
        <a:lstStyle/>
        <a:p>
          <a:r>
            <a:rPr lang="zh-CN" altLang="en-US" dirty="0" smtClean="0"/>
            <a:t>在线安装：可以直接连接到</a:t>
          </a:r>
          <a:r>
            <a:rPr lang="en-US" altLang="zh-CN" dirty="0" smtClean="0"/>
            <a:t>MathWorks</a:t>
          </a:r>
          <a:r>
            <a:rPr lang="zh-CN" altLang="en-US" dirty="0" smtClean="0"/>
            <a:t>网站的电脑</a:t>
          </a:r>
          <a:endParaRPr lang="zh-CN" altLang="en-US" dirty="0"/>
        </a:p>
      </dgm:t>
    </dgm:pt>
    <dgm:pt modelId="{307FF301-B5A2-4E5A-A3AF-03AE247BC177}" type="parTrans" cxnId="{FC74F27F-8F57-408E-B074-6C119725928B}">
      <dgm:prSet/>
      <dgm:spPr/>
      <dgm:t>
        <a:bodyPr/>
        <a:lstStyle/>
        <a:p>
          <a:endParaRPr lang="zh-CN" altLang="en-US"/>
        </a:p>
      </dgm:t>
    </dgm:pt>
    <dgm:pt modelId="{E2A94E3B-F84D-4171-9E0A-05161A04DA16}" type="sibTrans" cxnId="{FC74F27F-8F57-408E-B074-6C119725928B}">
      <dgm:prSet/>
      <dgm:spPr/>
      <dgm:t>
        <a:bodyPr/>
        <a:lstStyle/>
        <a:p>
          <a:endParaRPr lang="zh-CN" altLang="en-US"/>
        </a:p>
      </dgm:t>
    </dgm:pt>
    <dgm:pt modelId="{4FA7AAE9-67D1-4536-B40D-6AF094B5EC76}">
      <dgm:prSet phldrT="[文本]"/>
      <dgm:spPr/>
      <dgm:t>
        <a:bodyPr/>
        <a:lstStyle/>
        <a:p>
          <a:r>
            <a:rPr lang="zh-CN" altLang="en-US" dirty="0" smtClean="0"/>
            <a:t>离线安装：不能直接连接到</a:t>
          </a:r>
          <a:r>
            <a:rPr lang="en-US" altLang="zh-CN" dirty="0" smtClean="0"/>
            <a:t>MathWorks</a:t>
          </a:r>
          <a:r>
            <a:rPr lang="zh-CN" altLang="en-US" dirty="0" smtClean="0"/>
            <a:t>网站的电脑</a:t>
          </a:r>
          <a:endParaRPr lang="zh-CN" altLang="en-US" dirty="0"/>
        </a:p>
      </dgm:t>
    </dgm:pt>
    <dgm:pt modelId="{A5BDB8AB-53B8-4082-B45F-18829F8FCFE0}" type="parTrans" cxnId="{7B862E87-931F-4F05-B77D-B9C57CAD815D}">
      <dgm:prSet/>
      <dgm:spPr/>
      <dgm:t>
        <a:bodyPr/>
        <a:lstStyle/>
        <a:p>
          <a:endParaRPr lang="zh-CN" altLang="en-US"/>
        </a:p>
      </dgm:t>
    </dgm:pt>
    <dgm:pt modelId="{F42E83A1-C8D2-4543-B156-4125AB8FBAEC}" type="sibTrans" cxnId="{7B862E87-931F-4F05-B77D-B9C57CAD815D}">
      <dgm:prSet/>
      <dgm:spPr/>
      <dgm:t>
        <a:bodyPr/>
        <a:lstStyle/>
        <a:p>
          <a:endParaRPr lang="zh-CN" altLang="en-US"/>
        </a:p>
      </dgm:t>
    </dgm:pt>
    <dgm:pt modelId="{7DEC2E93-3688-4042-A8CF-D822A97FCC1B}">
      <dgm:prSet phldrT="[文本]"/>
      <dgm:spPr/>
      <dgm:t>
        <a:bodyPr/>
        <a:lstStyle/>
        <a:p>
          <a:r>
            <a:rPr lang="zh-CN" altLang="en-US" dirty="0" smtClean="0"/>
            <a:t>登录</a:t>
          </a:r>
          <a:r>
            <a:rPr lang="en-US" altLang="zh-CN" dirty="0" smtClean="0"/>
            <a:t>MathWorks</a:t>
          </a:r>
          <a:r>
            <a:rPr lang="zh-CN" altLang="en-US" dirty="0" smtClean="0"/>
            <a:t>网站，使用校内信箱注册个人账号</a:t>
          </a:r>
          <a:endParaRPr lang="zh-CN" altLang="en-US" dirty="0"/>
        </a:p>
      </dgm:t>
    </dgm:pt>
    <dgm:pt modelId="{6213C745-8836-45E5-8BB7-3A6B8B6A8318}" type="parTrans" cxnId="{9CC12428-E61A-42A6-9B68-351562A0BF86}">
      <dgm:prSet/>
      <dgm:spPr/>
      <dgm:t>
        <a:bodyPr/>
        <a:lstStyle/>
        <a:p>
          <a:endParaRPr lang="zh-CN" altLang="en-US"/>
        </a:p>
      </dgm:t>
    </dgm:pt>
    <dgm:pt modelId="{FBF88594-AEC1-4FB0-9D1F-43177C89D10D}" type="sibTrans" cxnId="{9CC12428-E61A-42A6-9B68-351562A0BF86}">
      <dgm:prSet/>
      <dgm:spPr/>
      <dgm:t>
        <a:bodyPr/>
        <a:lstStyle/>
        <a:p>
          <a:endParaRPr lang="zh-CN" altLang="en-US"/>
        </a:p>
      </dgm:t>
    </dgm:pt>
    <dgm:pt modelId="{6CF82688-02FA-4FFB-AC68-6BEAFFA33FAA}">
      <dgm:prSet phldrT="[文本]"/>
      <dgm:spPr/>
      <dgm:t>
        <a:bodyPr/>
        <a:lstStyle/>
        <a:p>
          <a:r>
            <a:rPr lang="zh-CN" altLang="en-US" dirty="0" smtClean="0"/>
            <a:t>使用激活密钥将</a:t>
          </a:r>
          <a:r>
            <a:rPr lang="en-US" altLang="zh-CN" dirty="0" smtClean="0"/>
            <a:t>license</a:t>
          </a:r>
          <a:r>
            <a:rPr lang="zh-CN" altLang="en-US" dirty="0" smtClean="0"/>
            <a:t>增加到自己的账户里</a:t>
          </a:r>
          <a:endParaRPr lang="zh-CN" altLang="en-US" dirty="0"/>
        </a:p>
      </dgm:t>
    </dgm:pt>
    <dgm:pt modelId="{5395A670-E42A-4282-88C0-5C155A0D4986}" type="parTrans" cxnId="{11A13C79-8D2B-4DE5-82E1-32BB6229501A}">
      <dgm:prSet/>
      <dgm:spPr/>
      <dgm:t>
        <a:bodyPr/>
        <a:lstStyle/>
        <a:p>
          <a:endParaRPr lang="zh-CN" altLang="en-US"/>
        </a:p>
      </dgm:t>
    </dgm:pt>
    <dgm:pt modelId="{BCEDDE57-0807-44E8-B028-FDC0DD79A9E5}" type="sibTrans" cxnId="{11A13C79-8D2B-4DE5-82E1-32BB6229501A}">
      <dgm:prSet/>
      <dgm:spPr/>
      <dgm:t>
        <a:bodyPr/>
        <a:lstStyle/>
        <a:p>
          <a:endParaRPr lang="zh-CN" altLang="en-US"/>
        </a:p>
      </dgm:t>
    </dgm:pt>
    <dgm:pt modelId="{EF85ECF4-177E-4A31-AA47-62E88F874308}">
      <dgm:prSet phldrT="[文本]"/>
      <dgm:spPr/>
      <dgm:t>
        <a:bodyPr/>
        <a:lstStyle/>
        <a:p>
          <a:r>
            <a:rPr lang="zh-CN" altLang="en-US" dirty="0" smtClean="0"/>
            <a:t>安装时使用</a:t>
          </a:r>
          <a:r>
            <a:rPr lang="en-US" altLang="zh-CN" dirty="0" smtClean="0"/>
            <a:t>MathWorks</a:t>
          </a:r>
          <a:r>
            <a:rPr lang="zh-CN" altLang="en-US" dirty="0" smtClean="0"/>
            <a:t>账户登录</a:t>
          </a:r>
          <a:endParaRPr lang="zh-CN" altLang="en-US" dirty="0"/>
        </a:p>
      </dgm:t>
    </dgm:pt>
    <dgm:pt modelId="{5472A6F5-66A5-4E5C-8FA0-0938BB6A6002}" type="parTrans" cxnId="{71287477-F066-4742-877D-BD95684CFB0E}">
      <dgm:prSet/>
      <dgm:spPr/>
      <dgm:t>
        <a:bodyPr/>
        <a:lstStyle/>
        <a:p>
          <a:endParaRPr lang="zh-CN" altLang="en-US"/>
        </a:p>
      </dgm:t>
    </dgm:pt>
    <dgm:pt modelId="{4E631F42-5DD0-4FE9-ADF4-0F0719894ADE}" type="sibTrans" cxnId="{71287477-F066-4742-877D-BD95684CFB0E}">
      <dgm:prSet/>
      <dgm:spPr/>
      <dgm:t>
        <a:bodyPr/>
        <a:lstStyle/>
        <a:p>
          <a:endParaRPr lang="zh-CN" altLang="en-US"/>
        </a:p>
      </dgm:t>
    </dgm:pt>
    <dgm:pt modelId="{1144AA21-BD38-4E41-B72F-07911E059485}">
      <dgm:prSet phldrT="[文本]"/>
      <dgm:spPr/>
      <dgm:t>
        <a:bodyPr/>
        <a:lstStyle/>
        <a:p>
          <a:r>
            <a:rPr lang="zh-CN" altLang="en-US" dirty="0" smtClean="0"/>
            <a:t>从</a:t>
          </a:r>
          <a:r>
            <a:rPr lang="en-US" altLang="zh-CN" dirty="0" smtClean="0"/>
            <a:t>MathWorks</a:t>
          </a:r>
          <a:r>
            <a:rPr lang="zh-CN" altLang="en-US" dirty="0" smtClean="0"/>
            <a:t>网站上获得文件安装密钥和激活文件</a:t>
          </a:r>
          <a:endParaRPr lang="zh-CN" altLang="en-US" dirty="0"/>
        </a:p>
      </dgm:t>
    </dgm:pt>
    <dgm:pt modelId="{C564BEAD-7D4A-49A2-8C4C-960F78FBC154}" type="parTrans" cxnId="{013EEAFE-BC64-44A4-9AE6-23CFC54DE074}">
      <dgm:prSet/>
      <dgm:spPr/>
      <dgm:t>
        <a:bodyPr/>
        <a:lstStyle/>
        <a:p>
          <a:endParaRPr lang="zh-CN" altLang="en-US"/>
        </a:p>
      </dgm:t>
    </dgm:pt>
    <dgm:pt modelId="{029B83E2-F657-43B2-BE27-E242E39A609A}" type="sibTrans" cxnId="{013EEAFE-BC64-44A4-9AE6-23CFC54DE074}">
      <dgm:prSet/>
      <dgm:spPr/>
      <dgm:t>
        <a:bodyPr/>
        <a:lstStyle/>
        <a:p>
          <a:endParaRPr lang="zh-CN" altLang="en-US"/>
        </a:p>
      </dgm:t>
    </dgm:pt>
    <dgm:pt modelId="{70889352-D11C-4898-B2E7-A237412F373F}" type="pres">
      <dgm:prSet presAssocID="{6D6564CB-6F3F-4D70-9A3F-C3119CD1A7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B00F12-D389-45B8-8C23-3AD0F4D39D43}" type="pres">
      <dgm:prSet presAssocID="{B719845D-ABCB-4DF3-BDCE-FDB3CE60402C}" presName="root1" presStyleCnt="0"/>
      <dgm:spPr/>
      <dgm:t>
        <a:bodyPr/>
        <a:lstStyle/>
        <a:p>
          <a:endParaRPr lang="zh-CN" altLang="en-US"/>
        </a:p>
      </dgm:t>
    </dgm:pt>
    <dgm:pt modelId="{8554DEAB-2F8D-4C96-89C9-75336FC70802}" type="pres">
      <dgm:prSet presAssocID="{B719845D-ABCB-4DF3-BDCE-FDB3CE6040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FD4211-F6F9-48BB-9A29-BC6F631CBEC6}" type="pres">
      <dgm:prSet presAssocID="{B719845D-ABCB-4DF3-BDCE-FDB3CE60402C}" presName="level2hierChild" presStyleCnt="0"/>
      <dgm:spPr/>
      <dgm:t>
        <a:bodyPr/>
        <a:lstStyle/>
        <a:p>
          <a:endParaRPr lang="zh-CN" altLang="en-US"/>
        </a:p>
      </dgm:t>
    </dgm:pt>
    <dgm:pt modelId="{99C5C73F-04C3-4C00-B05E-EBB409364429}" type="pres">
      <dgm:prSet presAssocID="{6213C745-8836-45E5-8BB7-3A6B8B6A8318}" presName="conn2-1" presStyleLbl="parChTrans1D2" presStyleIdx="0" presStyleCnt="1"/>
      <dgm:spPr/>
      <dgm:t>
        <a:bodyPr/>
        <a:lstStyle/>
        <a:p>
          <a:endParaRPr lang="zh-CN" altLang="en-US"/>
        </a:p>
      </dgm:t>
    </dgm:pt>
    <dgm:pt modelId="{0E4549A2-CEA9-4814-8BA6-A3EC79B4CD72}" type="pres">
      <dgm:prSet presAssocID="{6213C745-8836-45E5-8BB7-3A6B8B6A8318}" presName="connTx" presStyleLbl="parChTrans1D2" presStyleIdx="0" presStyleCnt="1"/>
      <dgm:spPr/>
      <dgm:t>
        <a:bodyPr/>
        <a:lstStyle/>
        <a:p>
          <a:endParaRPr lang="zh-CN" altLang="en-US"/>
        </a:p>
      </dgm:t>
    </dgm:pt>
    <dgm:pt modelId="{2889B847-97A0-4394-B3B9-A9E2D8FB2839}" type="pres">
      <dgm:prSet presAssocID="{7DEC2E93-3688-4042-A8CF-D822A97FCC1B}" presName="root2" presStyleCnt="0"/>
      <dgm:spPr/>
      <dgm:t>
        <a:bodyPr/>
        <a:lstStyle/>
        <a:p>
          <a:endParaRPr lang="zh-CN" altLang="en-US"/>
        </a:p>
      </dgm:t>
    </dgm:pt>
    <dgm:pt modelId="{4A2793D4-5DDF-4B9E-B44D-729508AAAF63}" type="pres">
      <dgm:prSet presAssocID="{7DEC2E93-3688-4042-A8CF-D822A97FCC1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167A3C-568F-42D2-A4FC-9400C0684904}" type="pres">
      <dgm:prSet presAssocID="{7DEC2E93-3688-4042-A8CF-D822A97FCC1B}" presName="level3hierChild" presStyleCnt="0"/>
      <dgm:spPr/>
      <dgm:t>
        <a:bodyPr/>
        <a:lstStyle/>
        <a:p>
          <a:endParaRPr lang="zh-CN" altLang="en-US"/>
        </a:p>
      </dgm:t>
    </dgm:pt>
    <dgm:pt modelId="{D31EA317-B6F3-41D4-9F5F-EC38E82665F1}" type="pres">
      <dgm:prSet presAssocID="{5395A670-E42A-4282-88C0-5C155A0D4986}" presName="conn2-1" presStyleLbl="parChTrans1D3" presStyleIdx="0" presStyleCnt="1"/>
      <dgm:spPr/>
      <dgm:t>
        <a:bodyPr/>
        <a:lstStyle/>
        <a:p>
          <a:endParaRPr lang="zh-CN" altLang="en-US"/>
        </a:p>
      </dgm:t>
    </dgm:pt>
    <dgm:pt modelId="{E0C2D09E-939B-4149-80BA-0FF457704E89}" type="pres">
      <dgm:prSet presAssocID="{5395A670-E42A-4282-88C0-5C155A0D4986}" presName="connTx" presStyleLbl="parChTrans1D3" presStyleIdx="0" presStyleCnt="1"/>
      <dgm:spPr/>
      <dgm:t>
        <a:bodyPr/>
        <a:lstStyle/>
        <a:p>
          <a:endParaRPr lang="zh-CN" altLang="en-US"/>
        </a:p>
      </dgm:t>
    </dgm:pt>
    <dgm:pt modelId="{C872C2E7-189F-4B91-981D-9D9375F7C1CD}" type="pres">
      <dgm:prSet presAssocID="{6CF82688-02FA-4FFB-AC68-6BEAFFA33FAA}" presName="root2" presStyleCnt="0"/>
      <dgm:spPr/>
      <dgm:t>
        <a:bodyPr/>
        <a:lstStyle/>
        <a:p>
          <a:endParaRPr lang="zh-CN" altLang="en-US"/>
        </a:p>
      </dgm:t>
    </dgm:pt>
    <dgm:pt modelId="{687FCA3D-9641-40DF-9B3D-89B119231977}" type="pres">
      <dgm:prSet presAssocID="{6CF82688-02FA-4FFB-AC68-6BEAFFA33FAA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D75B3B4-2277-45FD-B33F-A28FB590A035}" type="pres">
      <dgm:prSet presAssocID="{6CF82688-02FA-4FFB-AC68-6BEAFFA33FAA}" presName="level3hierChild" presStyleCnt="0"/>
      <dgm:spPr/>
      <dgm:t>
        <a:bodyPr/>
        <a:lstStyle/>
        <a:p>
          <a:endParaRPr lang="zh-CN" altLang="en-US"/>
        </a:p>
      </dgm:t>
    </dgm:pt>
    <dgm:pt modelId="{9444C41A-03FD-4B19-85B6-997D62AEF411}" type="pres">
      <dgm:prSet presAssocID="{307FF301-B5A2-4E5A-A3AF-03AE247BC177}" presName="conn2-1" presStyleLbl="parChTrans1D4" presStyleIdx="0" presStyleCnt="4"/>
      <dgm:spPr/>
      <dgm:t>
        <a:bodyPr/>
        <a:lstStyle/>
        <a:p>
          <a:endParaRPr lang="zh-CN" altLang="en-US"/>
        </a:p>
      </dgm:t>
    </dgm:pt>
    <dgm:pt modelId="{524CE05D-EFC2-48D9-95FD-6FAA1135189D}" type="pres">
      <dgm:prSet presAssocID="{307FF301-B5A2-4E5A-A3AF-03AE247BC177}" presName="connTx" presStyleLbl="parChTrans1D4" presStyleIdx="0" presStyleCnt="4"/>
      <dgm:spPr/>
      <dgm:t>
        <a:bodyPr/>
        <a:lstStyle/>
        <a:p>
          <a:endParaRPr lang="zh-CN" altLang="en-US"/>
        </a:p>
      </dgm:t>
    </dgm:pt>
    <dgm:pt modelId="{CD93F24D-8A08-49CD-A14F-A7EC001BDFFC}" type="pres">
      <dgm:prSet presAssocID="{49A488E6-2F73-4F45-ADFC-580997A45FA5}" presName="root2" presStyleCnt="0"/>
      <dgm:spPr/>
      <dgm:t>
        <a:bodyPr/>
        <a:lstStyle/>
        <a:p>
          <a:endParaRPr lang="zh-CN" altLang="en-US"/>
        </a:p>
      </dgm:t>
    </dgm:pt>
    <dgm:pt modelId="{B1C28BD9-39DF-4B90-8461-B4A9A439C9EA}" type="pres">
      <dgm:prSet presAssocID="{49A488E6-2F73-4F45-ADFC-580997A45FA5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E17872-49BC-45AE-AC68-BEF5BCE73051}" type="pres">
      <dgm:prSet presAssocID="{49A488E6-2F73-4F45-ADFC-580997A45FA5}" presName="level3hierChild" presStyleCnt="0"/>
      <dgm:spPr/>
      <dgm:t>
        <a:bodyPr/>
        <a:lstStyle/>
        <a:p>
          <a:endParaRPr lang="zh-CN" altLang="en-US"/>
        </a:p>
      </dgm:t>
    </dgm:pt>
    <dgm:pt modelId="{26986BC0-F64C-4607-8FC4-77333CE0EE31}" type="pres">
      <dgm:prSet presAssocID="{5472A6F5-66A5-4E5C-8FA0-0938BB6A6002}" presName="conn2-1" presStyleLbl="parChTrans1D4" presStyleIdx="1" presStyleCnt="4"/>
      <dgm:spPr/>
      <dgm:t>
        <a:bodyPr/>
        <a:lstStyle/>
        <a:p>
          <a:endParaRPr lang="zh-CN" altLang="en-US"/>
        </a:p>
      </dgm:t>
    </dgm:pt>
    <dgm:pt modelId="{5F8D570B-1094-42D6-81A3-E3D2B5C16B78}" type="pres">
      <dgm:prSet presAssocID="{5472A6F5-66A5-4E5C-8FA0-0938BB6A6002}" presName="connTx" presStyleLbl="parChTrans1D4" presStyleIdx="1" presStyleCnt="4"/>
      <dgm:spPr/>
      <dgm:t>
        <a:bodyPr/>
        <a:lstStyle/>
        <a:p>
          <a:endParaRPr lang="zh-CN" altLang="en-US"/>
        </a:p>
      </dgm:t>
    </dgm:pt>
    <dgm:pt modelId="{31DD98AB-759C-4C0D-9D33-B09FCE92A852}" type="pres">
      <dgm:prSet presAssocID="{EF85ECF4-177E-4A31-AA47-62E88F874308}" presName="root2" presStyleCnt="0"/>
      <dgm:spPr/>
      <dgm:t>
        <a:bodyPr/>
        <a:lstStyle/>
        <a:p>
          <a:endParaRPr lang="zh-CN" altLang="en-US"/>
        </a:p>
      </dgm:t>
    </dgm:pt>
    <dgm:pt modelId="{40BB1033-1D28-4936-9CDA-BA2ECE25E8C6}" type="pres">
      <dgm:prSet presAssocID="{EF85ECF4-177E-4A31-AA47-62E88F87430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E4C44E-84E5-44F6-8DD3-AB358BF38AE1}" type="pres">
      <dgm:prSet presAssocID="{EF85ECF4-177E-4A31-AA47-62E88F874308}" presName="level3hierChild" presStyleCnt="0"/>
      <dgm:spPr/>
      <dgm:t>
        <a:bodyPr/>
        <a:lstStyle/>
        <a:p>
          <a:endParaRPr lang="zh-CN" altLang="en-US"/>
        </a:p>
      </dgm:t>
    </dgm:pt>
    <dgm:pt modelId="{BEA822D4-EAB3-4058-8CDD-C09940B9ECA0}" type="pres">
      <dgm:prSet presAssocID="{A5BDB8AB-53B8-4082-B45F-18829F8FCFE0}" presName="conn2-1" presStyleLbl="parChTrans1D4" presStyleIdx="2" presStyleCnt="4"/>
      <dgm:spPr/>
      <dgm:t>
        <a:bodyPr/>
        <a:lstStyle/>
        <a:p>
          <a:endParaRPr lang="zh-CN" altLang="en-US"/>
        </a:p>
      </dgm:t>
    </dgm:pt>
    <dgm:pt modelId="{98985DDF-7205-40E0-8A26-6441E0DF413A}" type="pres">
      <dgm:prSet presAssocID="{A5BDB8AB-53B8-4082-B45F-18829F8FCFE0}" presName="connTx" presStyleLbl="parChTrans1D4" presStyleIdx="2" presStyleCnt="4"/>
      <dgm:spPr/>
      <dgm:t>
        <a:bodyPr/>
        <a:lstStyle/>
        <a:p>
          <a:endParaRPr lang="zh-CN" altLang="en-US"/>
        </a:p>
      </dgm:t>
    </dgm:pt>
    <dgm:pt modelId="{0A9C3BD8-1E67-4C8C-9DD0-AAF43D9AB4E0}" type="pres">
      <dgm:prSet presAssocID="{4FA7AAE9-67D1-4536-B40D-6AF094B5EC76}" presName="root2" presStyleCnt="0"/>
      <dgm:spPr/>
      <dgm:t>
        <a:bodyPr/>
        <a:lstStyle/>
        <a:p>
          <a:endParaRPr lang="zh-CN" altLang="en-US"/>
        </a:p>
      </dgm:t>
    </dgm:pt>
    <dgm:pt modelId="{33A46C55-5A20-49D1-8E37-E11BCECFAB23}" type="pres">
      <dgm:prSet presAssocID="{4FA7AAE9-67D1-4536-B40D-6AF094B5EC76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7C08AA-616B-44B4-ACA2-FFF46F456574}" type="pres">
      <dgm:prSet presAssocID="{4FA7AAE9-67D1-4536-B40D-6AF094B5EC76}" presName="level3hierChild" presStyleCnt="0"/>
      <dgm:spPr/>
      <dgm:t>
        <a:bodyPr/>
        <a:lstStyle/>
        <a:p>
          <a:endParaRPr lang="zh-CN" altLang="en-US"/>
        </a:p>
      </dgm:t>
    </dgm:pt>
    <dgm:pt modelId="{BE6B0257-CF07-43F4-9F3B-C9F681B43514}" type="pres">
      <dgm:prSet presAssocID="{C564BEAD-7D4A-49A2-8C4C-960F78FBC154}" presName="conn2-1" presStyleLbl="parChTrans1D4" presStyleIdx="3" presStyleCnt="4"/>
      <dgm:spPr/>
      <dgm:t>
        <a:bodyPr/>
        <a:lstStyle/>
        <a:p>
          <a:endParaRPr lang="zh-CN" altLang="en-US"/>
        </a:p>
      </dgm:t>
    </dgm:pt>
    <dgm:pt modelId="{0FC4B44D-5A24-43EE-9529-3A130A094C42}" type="pres">
      <dgm:prSet presAssocID="{C564BEAD-7D4A-49A2-8C4C-960F78FBC154}" presName="connTx" presStyleLbl="parChTrans1D4" presStyleIdx="3" presStyleCnt="4"/>
      <dgm:spPr/>
      <dgm:t>
        <a:bodyPr/>
        <a:lstStyle/>
        <a:p>
          <a:endParaRPr lang="zh-CN" altLang="en-US"/>
        </a:p>
      </dgm:t>
    </dgm:pt>
    <dgm:pt modelId="{9C1FBB2F-DB14-4130-A08C-51825DC41659}" type="pres">
      <dgm:prSet presAssocID="{1144AA21-BD38-4E41-B72F-07911E059485}" presName="root2" presStyleCnt="0"/>
      <dgm:spPr/>
      <dgm:t>
        <a:bodyPr/>
        <a:lstStyle/>
        <a:p>
          <a:endParaRPr lang="zh-CN" altLang="en-US"/>
        </a:p>
      </dgm:t>
    </dgm:pt>
    <dgm:pt modelId="{D660E87D-0BBA-442E-8ED6-82FA35A9A1BE}" type="pres">
      <dgm:prSet presAssocID="{1144AA21-BD38-4E41-B72F-07911E059485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8E5E11-43E2-4CDE-A0D8-7C2D76C98DCB}" type="pres">
      <dgm:prSet presAssocID="{1144AA21-BD38-4E41-B72F-07911E059485}" presName="level3hierChild" presStyleCnt="0"/>
      <dgm:spPr/>
      <dgm:t>
        <a:bodyPr/>
        <a:lstStyle/>
        <a:p>
          <a:endParaRPr lang="zh-CN" altLang="en-US"/>
        </a:p>
      </dgm:t>
    </dgm:pt>
  </dgm:ptLst>
  <dgm:cxnLst>
    <dgm:cxn modelId="{965A224E-710B-436F-BF4E-AA16AB739905}" type="presOf" srcId="{7DEC2E93-3688-4042-A8CF-D822A97FCC1B}" destId="{4A2793D4-5DDF-4B9E-B44D-729508AAAF63}" srcOrd="0" destOrd="0" presId="urn:microsoft.com/office/officeart/2005/8/layout/hierarchy2"/>
    <dgm:cxn modelId="{19F0D8BD-FEAC-47DF-B697-1E7C9B629EE8}" type="presOf" srcId="{6CF82688-02FA-4FFB-AC68-6BEAFFA33FAA}" destId="{687FCA3D-9641-40DF-9B3D-89B119231977}" srcOrd="0" destOrd="0" presId="urn:microsoft.com/office/officeart/2005/8/layout/hierarchy2"/>
    <dgm:cxn modelId="{634F8D68-BC58-48BE-A409-ADD35AC6C041}" type="presOf" srcId="{A5BDB8AB-53B8-4082-B45F-18829F8FCFE0}" destId="{98985DDF-7205-40E0-8A26-6441E0DF413A}" srcOrd="1" destOrd="0" presId="urn:microsoft.com/office/officeart/2005/8/layout/hierarchy2"/>
    <dgm:cxn modelId="{DB6CD83A-AC72-4FFB-9FF4-463CE891EC20}" type="presOf" srcId="{C564BEAD-7D4A-49A2-8C4C-960F78FBC154}" destId="{BE6B0257-CF07-43F4-9F3B-C9F681B43514}" srcOrd="0" destOrd="0" presId="urn:microsoft.com/office/officeart/2005/8/layout/hierarchy2"/>
    <dgm:cxn modelId="{FC74F27F-8F57-408E-B074-6C119725928B}" srcId="{6CF82688-02FA-4FFB-AC68-6BEAFFA33FAA}" destId="{49A488E6-2F73-4F45-ADFC-580997A45FA5}" srcOrd="0" destOrd="0" parTransId="{307FF301-B5A2-4E5A-A3AF-03AE247BC177}" sibTransId="{E2A94E3B-F84D-4171-9E0A-05161A04DA16}"/>
    <dgm:cxn modelId="{F8D5FC02-3555-450D-A62E-E4D24C21C21E}" type="presOf" srcId="{5472A6F5-66A5-4E5C-8FA0-0938BB6A6002}" destId="{5F8D570B-1094-42D6-81A3-E3D2B5C16B78}" srcOrd="1" destOrd="0" presId="urn:microsoft.com/office/officeart/2005/8/layout/hierarchy2"/>
    <dgm:cxn modelId="{3F690798-83B9-4AE3-AFAB-88C7B7FF01CD}" srcId="{6D6564CB-6F3F-4D70-9A3F-C3119CD1A731}" destId="{B719845D-ABCB-4DF3-BDCE-FDB3CE60402C}" srcOrd="0" destOrd="0" parTransId="{224DC87F-541C-4968-B93F-08CADD1DF72D}" sibTransId="{921AC39F-821C-4916-84A2-370B68967AD2}"/>
    <dgm:cxn modelId="{FB315A76-66C9-4862-BDB5-6FB713272DBA}" type="presOf" srcId="{6D6564CB-6F3F-4D70-9A3F-C3119CD1A731}" destId="{70889352-D11C-4898-B2E7-A237412F373F}" srcOrd="0" destOrd="0" presId="urn:microsoft.com/office/officeart/2005/8/layout/hierarchy2"/>
    <dgm:cxn modelId="{23C4A877-14E7-46CA-9C04-687C72E0E8D3}" type="presOf" srcId="{5395A670-E42A-4282-88C0-5C155A0D4986}" destId="{E0C2D09E-939B-4149-80BA-0FF457704E89}" srcOrd="1" destOrd="0" presId="urn:microsoft.com/office/officeart/2005/8/layout/hierarchy2"/>
    <dgm:cxn modelId="{57F51557-6C21-463E-AEB2-5E12F19B0AB2}" type="presOf" srcId="{B719845D-ABCB-4DF3-BDCE-FDB3CE60402C}" destId="{8554DEAB-2F8D-4C96-89C9-75336FC70802}" srcOrd="0" destOrd="0" presId="urn:microsoft.com/office/officeart/2005/8/layout/hierarchy2"/>
    <dgm:cxn modelId="{7F58579F-FFC1-440E-A009-11C55F18DDA2}" type="presOf" srcId="{307FF301-B5A2-4E5A-A3AF-03AE247BC177}" destId="{524CE05D-EFC2-48D9-95FD-6FAA1135189D}" srcOrd="1" destOrd="0" presId="urn:microsoft.com/office/officeart/2005/8/layout/hierarchy2"/>
    <dgm:cxn modelId="{F38159C2-F820-4E8E-AEE8-80FF55FF8F9F}" type="presOf" srcId="{5395A670-E42A-4282-88C0-5C155A0D4986}" destId="{D31EA317-B6F3-41D4-9F5F-EC38E82665F1}" srcOrd="0" destOrd="0" presId="urn:microsoft.com/office/officeart/2005/8/layout/hierarchy2"/>
    <dgm:cxn modelId="{7E95AE02-359B-4B8C-A63D-219D42E21C95}" type="presOf" srcId="{4FA7AAE9-67D1-4536-B40D-6AF094B5EC76}" destId="{33A46C55-5A20-49D1-8E37-E11BCECFAB23}" srcOrd="0" destOrd="0" presId="urn:microsoft.com/office/officeart/2005/8/layout/hierarchy2"/>
    <dgm:cxn modelId="{D178A4F9-359E-4235-BAE7-C9BEDDEDA6E2}" type="presOf" srcId="{1144AA21-BD38-4E41-B72F-07911E059485}" destId="{D660E87D-0BBA-442E-8ED6-82FA35A9A1BE}" srcOrd="0" destOrd="0" presId="urn:microsoft.com/office/officeart/2005/8/layout/hierarchy2"/>
    <dgm:cxn modelId="{3989A9D1-53DD-49BD-9FBC-31F3D9D278D1}" type="presOf" srcId="{5472A6F5-66A5-4E5C-8FA0-0938BB6A6002}" destId="{26986BC0-F64C-4607-8FC4-77333CE0EE31}" srcOrd="0" destOrd="0" presId="urn:microsoft.com/office/officeart/2005/8/layout/hierarchy2"/>
    <dgm:cxn modelId="{60087F8F-890A-48D5-A104-F4EFC1B44742}" type="presOf" srcId="{EF85ECF4-177E-4A31-AA47-62E88F874308}" destId="{40BB1033-1D28-4936-9CDA-BA2ECE25E8C6}" srcOrd="0" destOrd="0" presId="urn:microsoft.com/office/officeart/2005/8/layout/hierarchy2"/>
    <dgm:cxn modelId="{A7CDDB47-1044-4175-A5CB-A72B598A3C16}" type="presOf" srcId="{6213C745-8836-45E5-8BB7-3A6B8B6A8318}" destId="{99C5C73F-04C3-4C00-B05E-EBB409364429}" srcOrd="0" destOrd="0" presId="urn:microsoft.com/office/officeart/2005/8/layout/hierarchy2"/>
    <dgm:cxn modelId="{013EEAFE-BC64-44A4-9AE6-23CFC54DE074}" srcId="{4FA7AAE9-67D1-4536-B40D-6AF094B5EC76}" destId="{1144AA21-BD38-4E41-B72F-07911E059485}" srcOrd="0" destOrd="0" parTransId="{C564BEAD-7D4A-49A2-8C4C-960F78FBC154}" sibTransId="{029B83E2-F657-43B2-BE27-E242E39A609A}"/>
    <dgm:cxn modelId="{11A13C79-8D2B-4DE5-82E1-32BB6229501A}" srcId="{7DEC2E93-3688-4042-A8CF-D822A97FCC1B}" destId="{6CF82688-02FA-4FFB-AC68-6BEAFFA33FAA}" srcOrd="0" destOrd="0" parTransId="{5395A670-E42A-4282-88C0-5C155A0D4986}" sibTransId="{BCEDDE57-0807-44E8-B028-FDC0DD79A9E5}"/>
    <dgm:cxn modelId="{77A15C4B-1B28-4EE1-8521-3530F71CC0CE}" type="presOf" srcId="{6213C745-8836-45E5-8BB7-3A6B8B6A8318}" destId="{0E4549A2-CEA9-4814-8BA6-A3EC79B4CD72}" srcOrd="1" destOrd="0" presId="urn:microsoft.com/office/officeart/2005/8/layout/hierarchy2"/>
    <dgm:cxn modelId="{AFD74D9C-544C-45BB-A0C0-483997485669}" type="presOf" srcId="{A5BDB8AB-53B8-4082-B45F-18829F8FCFE0}" destId="{BEA822D4-EAB3-4058-8CDD-C09940B9ECA0}" srcOrd="0" destOrd="0" presId="urn:microsoft.com/office/officeart/2005/8/layout/hierarchy2"/>
    <dgm:cxn modelId="{7B862E87-931F-4F05-B77D-B9C57CAD815D}" srcId="{6CF82688-02FA-4FFB-AC68-6BEAFFA33FAA}" destId="{4FA7AAE9-67D1-4536-B40D-6AF094B5EC76}" srcOrd="1" destOrd="0" parTransId="{A5BDB8AB-53B8-4082-B45F-18829F8FCFE0}" sibTransId="{F42E83A1-C8D2-4543-B156-4125AB8FBAEC}"/>
    <dgm:cxn modelId="{616FF763-7047-479B-8BC7-EEF28A0A18C8}" type="presOf" srcId="{C564BEAD-7D4A-49A2-8C4C-960F78FBC154}" destId="{0FC4B44D-5A24-43EE-9529-3A130A094C42}" srcOrd="1" destOrd="0" presId="urn:microsoft.com/office/officeart/2005/8/layout/hierarchy2"/>
    <dgm:cxn modelId="{71287477-F066-4742-877D-BD95684CFB0E}" srcId="{49A488E6-2F73-4F45-ADFC-580997A45FA5}" destId="{EF85ECF4-177E-4A31-AA47-62E88F874308}" srcOrd="0" destOrd="0" parTransId="{5472A6F5-66A5-4E5C-8FA0-0938BB6A6002}" sibTransId="{4E631F42-5DD0-4FE9-ADF4-0F0719894ADE}"/>
    <dgm:cxn modelId="{9CC12428-E61A-42A6-9B68-351562A0BF86}" srcId="{B719845D-ABCB-4DF3-BDCE-FDB3CE60402C}" destId="{7DEC2E93-3688-4042-A8CF-D822A97FCC1B}" srcOrd="0" destOrd="0" parTransId="{6213C745-8836-45E5-8BB7-3A6B8B6A8318}" sibTransId="{FBF88594-AEC1-4FB0-9D1F-43177C89D10D}"/>
    <dgm:cxn modelId="{4EFDB11B-CC5E-406D-A98E-007EE8A426D9}" type="presOf" srcId="{307FF301-B5A2-4E5A-A3AF-03AE247BC177}" destId="{9444C41A-03FD-4B19-85B6-997D62AEF411}" srcOrd="0" destOrd="0" presId="urn:microsoft.com/office/officeart/2005/8/layout/hierarchy2"/>
    <dgm:cxn modelId="{72E39120-646F-4D92-8D16-99BE2D19C11A}" type="presOf" srcId="{49A488E6-2F73-4F45-ADFC-580997A45FA5}" destId="{B1C28BD9-39DF-4B90-8461-B4A9A439C9EA}" srcOrd="0" destOrd="0" presId="urn:microsoft.com/office/officeart/2005/8/layout/hierarchy2"/>
    <dgm:cxn modelId="{270E46C8-308D-4185-8378-087F82D6E350}" type="presParOf" srcId="{70889352-D11C-4898-B2E7-A237412F373F}" destId="{22B00F12-D389-45B8-8C23-3AD0F4D39D43}" srcOrd="0" destOrd="0" presId="urn:microsoft.com/office/officeart/2005/8/layout/hierarchy2"/>
    <dgm:cxn modelId="{A521F5E6-704A-4A77-A262-4F1038F97740}" type="presParOf" srcId="{22B00F12-D389-45B8-8C23-3AD0F4D39D43}" destId="{8554DEAB-2F8D-4C96-89C9-75336FC70802}" srcOrd="0" destOrd="0" presId="urn:microsoft.com/office/officeart/2005/8/layout/hierarchy2"/>
    <dgm:cxn modelId="{18DECC7A-1F30-428B-A3C6-C8025E0AC11A}" type="presParOf" srcId="{22B00F12-D389-45B8-8C23-3AD0F4D39D43}" destId="{1BFD4211-F6F9-48BB-9A29-BC6F631CBEC6}" srcOrd="1" destOrd="0" presId="urn:microsoft.com/office/officeart/2005/8/layout/hierarchy2"/>
    <dgm:cxn modelId="{E1044C23-C829-4683-9C27-1242E50D7603}" type="presParOf" srcId="{1BFD4211-F6F9-48BB-9A29-BC6F631CBEC6}" destId="{99C5C73F-04C3-4C00-B05E-EBB409364429}" srcOrd="0" destOrd="0" presId="urn:microsoft.com/office/officeart/2005/8/layout/hierarchy2"/>
    <dgm:cxn modelId="{BFC87990-8544-40BE-99E6-7E769E92AA88}" type="presParOf" srcId="{99C5C73F-04C3-4C00-B05E-EBB409364429}" destId="{0E4549A2-CEA9-4814-8BA6-A3EC79B4CD72}" srcOrd="0" destOrd="0" presId="urn:microsoft.com/office/officeart/2005/8/layout/hierarchy2"/>
    <dgm:cxn modelId="{C51784A2-FD0E-423E-ABBC-0577BFF53414}" type="presParOf" srcId="{1BFD4211-F6F9-48BB-9A29-BC6F631CBEC6}" destId="{2889B847-97A0-4394-B3B9-A9E2D8FB2839}" srcOrd="1" destOrd="0" presId="urn:microsoft.com/office/officeart/2005/8/layout/hierarchy2"/>
    <dgm:cxn modelId="{0640C7AF-FE2D-4D94-8045-493F9BD642B7}" type="presParOf" srcId="{2889B847-97A0-4394-B3B9-A9E2D8FB2839}" destId="{4A2793D4-5DDF-4B9E-B44D-729508AAAF63}" srcOrd="0" destOrd="0" presId="urn:microsoft.com/office/officeart/2005/8/layout/hierarchy2"/>
    <dgm:cxn modelId="{37F3E380-7C22-4D25-AA0E-66A557827FD0}" type="presParOf" srcId="{2889B847-97A0-4394-B3B9-A9E2D8FB2839}" destId="{1B167A3C-568F-42D2-A4FC-9400C0684904}" srcOrd="1" destOrd="0" presId="urn:microsoft.com/office/officeart/2005/8/layout/hierarchy2"/>
    <dgm:cxn modelId="{176677C6-ACD4-420F-9431-6CD2749A0A9C}" type="presParOf" srcId="{1B167A3C-568F-42D2-A4FC-9400C0684904}" destId="{D31EA317-B6F3-41D4-9F5F-EC38E82665F1}" srcOrd="0" destOrd="0" presId="urn:microsoft.com/office/officeart/2005/8/layout/hierarchy2"/>
    <dgm:cxn modelId="{6E61DDFC-E204-48DD-B366-602076C15591}" type="presParOf" srcId="{D31EA317-B6F3-41D4-9F5F-EC38E82665F1}" destId="{E0C2D09E-939B-4149-80BA-0FF457704E89}" srcOrd="0" destOrd="0" presId="urn:microsoft.com/office/officeart/2005/8/layout/hierarchy2"/>
    <dgm:cxn modelId="{0CC5BFAD-9EBC-45F9-B6BC-40A81C05B148}" type="presParOf" srcId="{1B167A3C-568F-42D2-A4FC-9400C0684904}" destId="{C872C2E7-189F-4B91-981D-9D9375F7C1CD}" srcOrd="1" destOrd="0" presId="urn:microsoft.com/office/officeart/2005/8/layout/hierarchy2"/>
    <dgm:cxn modelId="{4A1DBAB4-8646-4CD9-AE5F-FF3A9246C2EB}" type="presParOf" srcId="{C872C2E7-189F-4B91-981D-9D9375F7C1CD}" destId="{687FCA3D-9641-40DF-9B3D-89B119231977}" srcOrd="0" destOrd="0" presId="urn:microsoft.com/office/officeart/2005/8/layout/hierarchy2"/>
    <dgm:cxn modelId="{C6699B35-931E-4762-8A62-E13FA9EBEF8A}" type="presParOf" srcId="{C872C2E7-189F-4B91-981D-9D9375F7C1CD}" destId="{7D75B3B4-2277-45FD-B33F-A28FB590A035}" srcOrd="1" destOrd="0" presId="urn:microsoft.com/office/officeart/2005/8/layout/hierarchy2"/>
    <dgm:cxn modelId="{9396731E-57A5-4416-8A66-D0930C93CBF0}" type="presParOf" srcId="{7D75B3B4-2277-45FD-B33F-A28FB590A035}" destId="{9444C41A-03FD-4B19-85B6-997D62AEF411}" srcOrd="0" destOrd="0" presId="urn:microsoft.com/office/officeart/2005/8/layout/hierarchy2"/>
    <dgm:cxn modelId="{7D8B02CC-FF45-4866-9002-D571D04BB3D1}" type="presParOf" srcId="{9444C41A-03FD-4B19-85B6-997D62AEF411}" destId="{524CE05D-EFC2-48D9-95FD-6FAA1135189D}" srcOrd="0" destOrd="0" presId="urn:microsoft.com/office/officeart/2005/8/layout/hierarchy2"/>
    <dgm:cxn modelId="{F44FDE80-FD8B-423A-81F7-E324D1E84EDF}" type="presParOf" srcId="{7D75B3B4-2277-45FD-B33F-A28FB590A035}" destId="{CD93F24D-8A08-49CD-A14F-A7EC001BDFFC}" srcOrd="1" destOrd="0" presId="urn:microsoft.com/office/officeart/2005/8/layout/hierarchy2"/>
    <dgm:cxn modelId="{1A34EB1C-A752-4E75-A3D5-A31755510AFE}" type="presParOf" srcId="{CD93F24D-8A08-49CD-A14F-A7EC001BDFFC}" destId="{B1C28BD9-39DF-4B90-8461-B4A9A439C9EA}" srcOrd="0" destOrd="0" presId="urn:microsoft.com/office/officeart/2005/8/layout/hierarchy2"/>
    <dgm:cxn modelId="{20C6191F-1BD1-49C0-BEC4-90D65D98EF2E}" type="presParOf" srcId="{CD93F24D-8A08-49CD-A14F-A7EC001BDFFC}" destId="{D3E17872-49BC-45AE-AC68-BEF5BCE73051}" srcOrd="1" destOrd="0" presId="urn:microsoft.com/office/officeart/2005/8/layout/hierarchy2"/>
    <dgm:cxn modelId="{52D82CBA-66F8-4774-8881-D454D1CCA9E4}" type="presParOf" srcId="{D3E17872-49BC-45AE-AC68-BEF5BCE73051}" destId="{26986BC0-F64C-4607-8FC4-77333CE0EE31}" srcOrd="0" destOrd="0" presId="urn:microsoft.com/office/officeart/2005/8/layout/hierarchy2"/>
    <dgm:cxn modelId="{92211097-A3C1-4FBE-93FC-4CA4B633FD7D}" type="presParOf" srcId="{26986BC0-F64C-4607-8FC4-77333CE0EE31}" destId="{5F8D570B-1094-42D6-81A3-E3D2B5C16B78}" srcOrd="0" destOrd="0" presId="urn:microsoft.com/office/officeart/2005/8/layout/hierarchy2"/>
    <dgm:cxn modelId="{37C19E14-5734-47DF-82C4-E9E0F87440A0}" type="presParOf" srcId="{D3E17872-49BC-45AE-AC68-BEF5BCE73051}" destId="{31DD98AB-759C-4C0D-9D33-B09FCE92A852}" srcOrd="1" destOrd="0" presId="urn:microsoft.com/office/officeart/2005/8/layout/hierarchy2"/>
    <dgm:cxn modelId="{0202B0F8-4CE7-46B0-AE0C-8587FE4F8F16}" type="presParOf" srcId="{31DD98AB-759C-4C0D-9D33-B09FCE92A852}" destId="{40BB1033-1D28-4936-9CDA-BA2ECE25E8C6}" srcOrd="0" destOrd="0" presId="urn:microsoft.com/office/officeart/2005/8/layout/hierarchy2"/>
    <dgm:cxn modelId="{001269F7-08C2-4E80-8843-8281AFF0AB49}" type="presParOf" srcId="{31DD98AB-759C-4C0D-9D33-B09FCE92A852}" destId="{01E4C44E-84E5-44F6-8DD3-AB358BF38AE1}" srcOrd="1" destOrd="0" presId="urn:microsoft.com/office/officeart/2005/8/layout/hierarchy2"/>
    <dgm:cxn modelId="{07B82A36-4B0C-4C7D-8F7B-F4AD54315482}" type="presParOf" srcId="{7D75B3B4-2277-45FD-B33F-A28FB590A035}" destId="{BEA822D4-EAB3-4058-8CDD-C09940B9ECA0}" srcOrd="2" destOrd="0" presId="urn:microsoft.com/office/officeart/2005/8/layout/hierarchy2"/>
    <dgm:cxn modelId="{88D19752-1AE7-4511-BBDF-F53347981E55}" type="presParOf" srcId="{BEA822D4-EAB3-4058-8CDD-C09940B9ECA0}" destId="{98985DDF-7205-40E0-8A26-6441E0DF413A}" srcOrd="0" destOrd="0" presId="urn:microsoft.com/office/officeart/2005/8/layout/hierarchy2"/>
    <dgm:cxn modelId="{2B60869D-CA5E-4810-B7CE-4DA3F453D058}" type="presParOf" srcId="{7D75B3B4-2277-45FD-B33F-A28FB590A035}" destId="{0A9C3BD8-1E67-4C8C-9DD0-AAF43D9AB4E0}" srcOrd="3" destOrd="0" presId="urn:microsoft.com/office/officeart/2005/8/layout/hierarchy2"/>
    <dgm:cxn modelId="{BE6A9E0E-6BE7-44B3-9F8B-6293DA6F05EE}" type="presParOf" srcId="{0A9C3BD8-1E67-4C8C-9DD0-AAF43D9AB4E0}" destId="{33A46C55-5A20-49D1-8E37-E11BCECFAB23}" srcOrd="0" destOrd="0" presId="urn:microsoft.com/office/officeart/2005/8/layout/hierarchy2"/>
    <dgm:cxn modelId="{47820053-6137-4AE9-9C71-F7C954F052A5}" type="presParOf" srcId="{0A9C3BD8-1E67-4C8C-9DD0-AAF43D9AB4E0}" destId="{497C08AA-616B-44B4-ACA2-FFF46F456574}" srcOrd="1" destOrd="0" presId="urn:microsoft.com/office/officeart/2005/8/layout/hierarchy2"/>
    <dgm:cxn modelId="{2C452919-154F-4319-B8EA-0F2C86D04FE8}" type="presParOf" srcId="{497C08AA-616B-44B4-ACA2-FFF46F456574}" destId="{BE6B0257-CF07-43F4-9F3B-C9F681B43514}" srcOrd="0" destOrd="0" presId="urn:microsoft.com/office/officeart/2005/8/layout/hierarchy2"/>
    <dgm:cxn modelId="{9C797BFD-1A4D-45B5-A1FB-02AFE46BE93C}" type="presParOf" srcId="{BE6B0257-CF07-43F4-9F3B-C9F681B43514}" destId="{0FC4B44D-5A24-43EE-9529-3A130A094C42}" srcOrd="0" destOrd="0" presId="urn:microsoft.com/office/officeart/2005/8/layout/hierarchy2"/>
    <dgm:cxn modelId="{08328B1E-EDDB-4925-BBB3-9A0B67E7A08E}" type="presParOf" srcId="{497C08AA-616B-44B4-ACA2-FFF46F456574}" destId="{9C1FBB2F-DB14-4130-A08C-51825DC41659}" srcOrd="1" destOrd="0" presId="urn:microsoft.com/office/officeart/2005/8/layout/hierarchy2"/>
    <dgm:cxn modelId="{ABDFF165-E9CB-45A4-B3D5-972E05600F66}" type="presParOf" srcId="{9C1FBB2F-DB14-4130-A08C-51825DC41659}" destId="{D660E87D-0BBA-442E-8ED6-82FA35A9A1BE}" srcOrd="0" destOrd="0" presId="urn:microsoft.com/office/officeart/2005/8/layout/hierarchy2"/>
    <dgm:cxn modelId="{BA29E22A-8927-462D-8D06-296689D207FE}" type="presParOf" srcId="{9C1FBB2F-DB14-4130-A08C-51825DC41659}" destId="{D88E5E11-43E2-4CDE-A0D8-7C2D76C98D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2B7D5-AB1C-4648-B1A3-FCD057E79E4E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319DC2E6-26B8-4E2E-8E6E-CD80E58BC76E}">
      <dgm:prSet phldrT="[文本]"/>
      <dgm:spPr/>
      <dgm:t>
        <a:bodyPr/>
        <a:lstStyle/>
        <a:p>
          <a:r>
            <a:rPr lang="zh-CN" altLang="en-US" dirty="0" smtClean="0"/>
            <a:t>提供主机</a:t>
          </a:r>
          <a:r>
            <a:rPr lang="en-US" altLang="zh-CN" dirty="0" smtClean="0"/>
            <a:t>id</a:t>
          </a:r>
          <a:r>
            <a:rPr lang="zh-CN" altLang="en-US" dirty="0" smtClean="0"/>
            <a:t>，从管理员处获得文件安装密钥和激活</a:t>
          </a:r>
          <a:r>
            <a:rPr lang="en-US" altLang="zh-CN" dirty="0" smtClean="0"/>
            <a:t>license</a:t>
          </a:r>
          <a:r>
            <a:rPr lang="zh-CN" altLang="en-US" dirty="0" smtClean="0"/>
            <a:t>文件</a:t>
          </a:r>
          <a:endParaRPr lang="zh-CN" altLang="en-US" dirty="0"/>
        </a:p>
      </dgm:t>
    </dgm:pt>
    <dgm:pt modelId="{EE9D3276-0EA4-42AC-840A-8B0FF45E13F7}" type="parTrans" cxnId="{2194E3E4-D3A6-4F92-9536-5E474870A3CB}">
      <dgm:prSet/>
      <dgm:spPr/>
      <dgm:t>
        <a:bodyPr/>
        <a:lstStyle/>
        <a:p>
          <a:endParaRPr lang="zh-CN" altLang="en-US"/>
        </a:p>
      </dgm:t>
    </dgm:pt>
    <dgm:pt modelId="{4E9BA982-6B39-42A4-9B07-335894E73FB8}" type="sibTrans" cxnId="{2194E3E4-D3A6-4F92-9536-5E474870A3CB}">
      <dgm:prSet/>
      <dgm:spPr/>
      <dgm:t>
        <a:bodyPr/>
        <a:lstStyle/>
        <a:p>
          <a:endParaRPr lang="zh-CN" altLang="en-US"/>
        </a:p>
      </dgm:t>
    </dgm:pt>
    <dgm:pt modelId="{C76A7F35-C4F0-49A8-ADF5-2FDA6FE843C0}">
      <dgm:prSet/>
      <dgm:spPr/>
      <dgm:t>
        <a:bodyPr/>
        <a:lstStyle/>
        <a:p>
          <a:r>
            <a:rPr lang="zh-CN" altLang="en-US" dirty="0" smtClean="0"/>
            <a:t>按照离线安装模式开始安装</a:t>
          </a:r>
          <a:endParaRPr lang="en-US" altLang="zh-CN" dirty="0" smtClean="0"/>
        </a:p>
      </dgm:t>
    </dgm:pt>
    <dgm:pt modelId="{7FF308A8-354F-4D0C-839C-1EB8E7C7E9F7}" type="parTrans" cxnId="{1916FAD3-696D-47E7-9AD0-BA9DFCA752F0}">
      <dgm:prSet/>
      <dgm:spPr/>
      <dgm:t>
        <a:bodyPr/>
        <a:lstStyle/>
        <a:p>
          <a:endParaRPr lang="zh-CN" altLang="en-US"/>
        </a:p>
      </dgm:t>
    </dgm:pt>
    <dgm:pt modelId="{A885BFE4-5523-4D03-8AD1-488E65866273}" type="sibTrans" cxnId="{1916FAD3-696D-47E7-9AD0-BA9DFCA752F0}">
      <dgm:prSet/>
      <dgm:spPr/>
      <dgm:t>
        <a:bodyPr/>
        <a:lstStyle/>
        <a:p>
          <a:endParaRPr lang="zh-CN" altLang="en-US"/>
        </a:p>
      </dgm:t>
    </dgm:pt>
    <dgm:pt modelId="{7CF1F68E-2194-4BBB-8596-886AAB9EC1FE}">
      <dgm:prSet/>
      <dgm:spPr/>
      <dgm:t>
        <a:bodyPr/>
        <a:lstStyle/>
        <a:p>
          <a:r>
            <a:rPr lang="zh-CN" altLang="en-US" dirty="0" smtClean="0"/>
            <a:t>选择</a:t>
          </a:r>
          <a:r>
            <a:rPr lang="en-US" altLang="zh-CN" dirty="0" smtClean="0"/>
            <a:t>License Manager </a:t>
          </a:r>
          <a:r>
            <a:rPr lang="zh-CN" altLang="en-US" dirty="0" smtClean="0"/>
            <a:t>模块</a:t>
          </a:r>
          <a:endParaRPr lang="en-US" altLang="zh-CN" dirty="0" smtClean="0"/>
        </a:p>
      </dgm:t>
    </dgm:pt>
    <dgm:pt modelId="{040B5EB5-6500-404C-838E-8960B39E42D9}" type="parTrans" cxnId="{A3092DCE-99A6-4758-BE4B-28285B339761}">
      <dgm:prSet/>
      <dgm:spPr/>
      <dgm:t>
        <a:bodyPr/>
        <a:lstStyle/>
        <a:p>
          <a:endParaRPr lang="zh-CN" altLang="en-US"/>
        </a:p>
      </dgm:t>
    </dgm:pt>
    <dgm:pt modelId="{8FE9B998-6BAC-45C6-93A8-9E10998555AA}" type="sibTrans" cxnId="{A3092DCE-99A6-4758-BE4B-28285B339761}">
      <dgm:prSet/>
      <dgm:spPr/>
      <dgm:t>
        <a:bodyPr/>
        <a:lstStyle/>
        <a:p>
          <a:endParaRPr lang="zh-CN" altLang="en-US"/>
        </a:p>
      </dgm:t>
    </dgm:pt>
    <dgm:pt modelId="{FEC3E679-3AD9-4681-B681-66CF266BA487}">
      <dgm:prSet/>
      <dgm:spPr/>
      <dgm:t>
        <a:bodyPr/>
        <a:lstStyle/>
        <a:p>
          <a:r>
            <a:rPr lang="zh-CN" altLang="en-US" dirty="0" smtClean="0"/>
            <a:t>配置</a:t>
          </a:r>
          <a:r>
            <a:rPr lang="en-US" altLang="zh-CN" dirty="0" smtClean="0"/>
            <a:t>Flex</a:t>
          </a:r>
          <a:r>
            <a:rPr lang="zh-CN" altLang="en-US" dirty="0" smtClean="0"/>
            <a:t>服务，使用</a:t>
          </a:r>
          <a:r>
            <a:rPr lang="en-US" altLang="zh-CN" dirty="0" err="1" smtClean="0"/>
            <a:t>lmtools</a:t>
          </a:r>
          <a:r>
            <a:rPr lang="zh-CN" altLang="en-US" dirty="0" smtClean="0"/>
            <a:t>管理激活服务（</a:t>
          </a:r>
          <a:r>
            <a:rPr lang="en-US" altLang="zh-CN" dirty="0" smtClean="0"/>
            <a:t>Windows</a:t>
          </a:r>
          <a:r>
            <a:rPr lang="zh-CN" altLang="en-US" dirty="0" smtClean="0"/>
            <a:t>系统）</a:t>
          </a:r>
          <a:endParaRPr lang="zh-CN" altLang="en-US" dirty="0"/>
        </a:p>
      </dgm:t>
    </dgm:pt>
    <dgm:pt modelId="{869C1581-4303-4D9E-84A5-47E5DC508FC8}" type="parTrans" cxnId="{02FA2628-17A1-4900-9603-EE5A887D7CFC}">
      <dgm:prSet/>
      <dgm:spPr/>
      <dgm:t>
        <a:bodyPr/>
        <a:lstStyle/>
        <a:p>
          <a:endParaRPr lang="zh-CN" altLang="en-US"/>
        </a:p>
      </dgm:t>
    </dgm:pt>
    <dgm:pt modelId="{2509362A-6B3A-454B-B303-9880ACD9570E}" type="sibTrans" cxnId="{02FA2628-17A1-4900-9603-EE5A887D7CFC}">
      <dgm:prSet/>
      <dgm:spPr/>
      <dgm:t>
        <a:bodyPr/>
        <a:lstStyle/>
        <a:p>
          <a:endParaRPr lang="zh-CN" altLang="en-US"/>
        </a:p>
      </dgm:t>
    </dgm:pt>
    <dgm:pt modelId="{9523BEE1-97EA-4E6A-8DB0-0DBE7A6C8B8A}">
      <dgm:prSet phldrT="[文本]"/>
      <dgm:spPr/>
      <dgm:t>
        <a:bodyPr/>
        <a:lstStyle/>
        <a:p>
          <a:r>
            <a:rPr lang="zh-CN" altLang="en-US" dirty="0" smtClean="0"/>
            <a:t>提交申请，说明理由</a:t>
          </a:r>
          <a:endParaRPr lang="zh-CN" altLang="en-US" dirty="0"/>
        </a:p>
      </dgm:t>
    </dgm:pt>
    <dgm:pt modelId="{982C330F-6B2E-4A22-A1BE-1E5FA2DDC5B2}" type="parTrans" cxnId="{2B48EDBB-84E4-4E29-9712-2923BE181037}">
      <dgm:prSet/>
      <dgm:spPr/>
      <dgm:t>
        <a:bodyPr/>
        <a:lstStyle/>
        <a:p>
          <a:endParaRPr lang="zh-CN" altLang="en-US"/>
        </a:p>
      </dgm:t>
    </dgm:pt>
    <dgm:pt modelId="{7E1F0BE2-2F5B-4CF1-A5FA-0E5CB6DDBD60}" type="sibTrans" cxnId="{2B48EDBB-84E4-4E29-9712-2923BE181037}">
      <dgm:prSet/>
      <dgm:spPr/>
      <dgm:t>
        <a:bodyPr/>
        <a:lstStyle/>
        <a:p>
          <a:endParaRPr lang="zh-CN" altLang="en-US"/>
        </a:p>
      </dgm:t>
    </dgm:pt>
    <dgm:pt modelId="{2D925DAD-4A21-4221-8570-303C400C0FF2}" type="pres">
      <dgm:prSet presAssocID="{3602B7D5-AB1C-4648-B1A3-FCD057E79E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A69D5D9-B4A2-4A80-8203-51CAC72866E5}" type="pres">
      <dgm:prSet presAssocID="{9523BEE1-97EA-4E6A-8DB0-0DBE7A6C8B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0DFF07-29BD-49EA-A236-9B7CF4F09A88}" type="pres">
      <dgm:prSet presAssocID="{7E1F0BE2-2F5B-4CF1-A5FA-0E5CB6DDBD6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6709F61F-CE6F-43F9-9C4C-CCF51824E644}" type="pres">
      <dgm:prSet presAssocID="{7E1F0BE2-2F5B-4CF1-A5FA-0E5CB6DDBD60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A528EFDA-0655-4EB6-B7DE-3D654F878F52}" type="pres">
      <dgm:prSet presAssocID="{319DC2E6-26B8-4E2E-8E6E-CD80E58BC7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0D5E56-1FA1-4779-B768-4D09ED466FC6}" type="pres">
      <dgm:prSet presAssocID="{4E9BA982-6B39-42A4-9B07-335894E73FB8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D26704F-5FDE-462D-AB59-1ECB07A53AF2}" type="pres">
      <dgm:prSet presAssocID="{4E9BA982-6B39-42A4-9B07-335894E73FB8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546E903F-F6EF-4E02-A037-C13900C07219}" type="pres">
      <dgm:prSet presAssocID="{C76A7F35-C4F0-49A8-ADF5-2FDA6FE843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665A2C-BB83-4DA4-9FEA-9905000C1871}" type="pres">
      <dgm:prSet presAssocID="{A885BFE4-5523-4D03-8AD1-488E65866273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16B8F120-FCAB-41D7-BCC7-059338DC3A46}" type="pres">
      <dgm:prSet presAssocID="{A885BFE4-5523-4D03-8AD1-488E65866273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7B086551-D104-44C8-A0DC-03AF833AB7A5}" type="pres">
      <dgm:prSet presAssocID="{7CF1F68E-2194-4BBB-8596-886AAB9EC1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2F2DE-98D0-474D-B2AE-9D4B5BA97D44}" type="pres">
      <dgm:prSet presAssocID="{8FE9B998-6BAC-45C6-93A8-9E10998555AA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C3CC85D3-B1AF-4250-AECC-2C460FCC3FC9}" type="pres">
      <dgm:prSet presAssocID="{8FE9B998-6BAC-45C6-93A8-9E10998555AA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82E57A96-CE67-48D0-81C3-26D558B18109}" type="pres">
      <dgm:prSet presAssocID="{FEC3E679-3AD9-4681-B681-66CF266BA4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B48EDBB-84E4-4E29-9712-2923BE181037}" srcId="{3602B7D5-AB1C-4648-B1A3-FCD057E79E4E}" destId="{9523BEE1-97EA-4E6A-8DB0-0DBE7A6C8B8A}" srcOrd="0" destOrd="0" parTransId="{982C330F-6B2E-4A22-A1BE-1E5FA2DDC5B2}" sibTransId="{7E1F0BE2-2F5B-4CF1-A5FA-0E5CB6DDBD60}"/>
    <dgm:cxn modelId="{5E8E2E69-C824-4CC6-B672-7C6259F0A03B}" type="presOf" srcId="{4E9BA982-6B39-42A4-9B07-335894E73FB8}" destId="{4D26704F-5FDE-462D-AB59-1ECB07A53AF2}" srcOrd="1" destOrd="0" presId="urn:microsoft.com/office/officeart/2005/8/layout/process1"/>
    <dgm:cxn modelId="{02FA2628-17A1-4900-9603-EE5A887D7CFC}" srcId="{3602B7D5-AB1C-4648-B1A3-FCD057E79E4E}" destId="{FEC3E679-3AD9-4681-B681-66CF266BA487}" srcOrd="4" destOrd="0" parTransId="{869C1581-4303-4D9E-84A5-47E5DC508FC8}" sibTransId="{2509362A-6B3A-454B-B303-9880ACD9570E}"/>
    <dgm:cxn modelId="{B9A7CDC1-BA68-453C-900B-EEB95300B6A0}" type="presOf" srcId="{C76A7F35-C4F0-49A8-ADF5-2FDA6FE843C0}" destId="{546E903F-F6EF-4E02-A037-C13900C07219}" srcOrd="0" destOrd="0" presId="urn:microsoft.com/office/officeart/2005/8/layout/process1"/>
    <dgm:cxn modelId="{C90019F6-4B2C-4E44-8718-61EFE9BF4920}" type="presOf" srcId="{4E9BA982-6B39-42A4-9B07-335894E73FB8}" destId="{AE0D5E56-1FA1-4779-B768-4D09ED466FC6}" srcOrd="0" destOrd="0" presId="urn:microsoft.com/office/officeart/2005/8/layout/process1"/>
    <dgm:cxn modelId="{971B4886-06E3-4993-A1EB-27B154E91BB8}" type="presOf" srcId="{A885BFE4-5523-4D03-8AD1-488E65866273}" destId="{16B8F120-FCAB-41D7-BCC7-059338DC3A46}" srcOrd="1" destOrd="0" presId="urn:microsoft.com/office/officeart/2005/8/layout/process1"/>
    <dgm:cxn modelId="{A3092DCE-99A6-4758-BE4B-28285B339761}" srcId="{3602B7D5-AB1C-4648-B1A3-FCD057E79E4E}" destId="{7CF1F68E-2194-4BBB-8596-886AAB9EC1FE}" srcOrd="3" destOrd="0" parTransId="{040B5EB5-6500-404C-838E-8960B39E42D9}" sibTransId="{8FE9B998-6BAC-45C6-93A8-9E10998555AA}"/>
    <dgm:cxn modelId="{2194E3E4-D3A6-4F92-9536-5E474870A3CB}" srcId="{3602B7D5-AB1C-4648-B1A3-FCD057E79E4E}" destId="{319DC2E6-26B8-4E2E-8E6E-CD80E58BC76E}" srcOrd="1" destOrd="0" parTransId="{EE9D3276-0EA4-42AC-840A-8B0FF45E13F7}" sibTransId="{4E9BA982-6B39-42A4-9B07-335894E73FB8}"/>
    <dgm:cxn modelId="{68C0450B-0D03-48C3-9D21-DF781546066F}" type="presOf" srcId="{FEC3E679-3AD9-4681-B681-66CF266BA487}" destId="{82E57A96-CE67-48D0-81C3-26D558B18109}" srcOrd="0" destOrd="0" presId="urn:microsoft.com/office/officeart/2005/8/layout/process1"/>
    <dgm:cxn modelId="{F02ACBA3-EE87-4CBE-A596-1FF436BE0B35}" type="presOf" srcId="{7E1F0BE2-2F5B-4CF1-A5FA-0E5CB6DDBD60}" destId="{6709F61F-CE6F-43F9-9C4C-CCF51824E644}" srcOrd="1" destOrd="0" presId="urn:microsoft.com/office/officeart/2005/8/layout/process1"/>
    <dgm:cxn modelId="{B7D7E6BB-4C10-4B71-901A-5110943AB15B}" type="presOf" srcId="{8FE9B998-6BAC-45C6-93A8-9E10998555AA}" destId="{CA62F2DE-98D0-474D-B2AE-9D4B5BA97D44}" srcOrd="0" destOrd="0" presId="urn:microsoft.com/office/officeart/2005/8/layout/process1"/>
    <dgm:cxn modelId="{1916FAD3-696D-47E7-9AD0-BA9DFCA752F0}" srcId="{3602B7D5-AB1C-4648-B1A3-FCD057E79E4E}" destId="{C76A7F35-C4F0-49A8-ADF5-2FDA6FE843C0}" srcOrd="2" destOrd="0" parTransId="{7FF308A8-354F-4D0C-839C-1EB8E7C7E9F7}" sibTransId="{A885BFE4-5523-4D03-8AD1-488E65866273}"/>
    <dgm:cxn modelId="{872453E6-60FB-4A3B-A3E0-678E2A905329}" type="presOf" srcId="{9523BEE1-97EA-4E6A-8DB0-0DBE7A6C8B8A}" destId="{FA69D5D9-B4A2-4A80-8203-51CAC72866E5}" srcOrd="0" destOrd="0" presId="urn:microsoft.com/office/officeart/2005/8/layout/process1"/>
    <dgm:cxn modelId="{4D8140B0-495E-42CF-AC7E-122F6ED17AA1}" type="presOf" srcId="{7E1F0BE2-2F5B-4CF1-A5FA-0E5CB6DDBD60}" destId="{6D0DFF07-29BD-49EA-A236-9B7CF4F09A88}" srcOrd="0" destOrd="0" presId="urn:microsoft.com/office/officeart/2005/8/layout/process1"/>
    <dgm:cxn modelId="{C69E92F6-CE45-46B8-927D-8F9E76E147BE}" type="presOf" srcId="{7CF1F68E-2194-4BBB-8596-886AAB9EC1FE}" destId="{7B086551-D104-44C8-A0DC-03AF833AB7A5}" srcOrd="0" destOrd="0" presId="urn:microsoft.com/office/officeart/2005/8/layout/process1"/>
    <dgm:cxn modelId="{CE88DB77-72CF-4F86-BC3E-0C24A5942539}" type="presOf" srcId="{A885BFE4-5523-4D03-8AD1-488E65866273}" destId="{E1665A2C-BB83-4DA4-9FEA-9905000C1871}" srcOrd="0" destOrd="0" presId="urn:microsoft.com/office/officeart/2005/8/layout/process1"/>
    <dgm:cxn modelId="{EEB25647-14B4-4634-9770-77E0B3D8D8D3}" type="presOf" srcId="{319DC2E6-26B8-4E2E-8E6E-CD80E58BC76E}" destId="{A528EFDA-0655-4EB6-B7DE-3D654F878F52}" srcOrd="0" destOrd="0" presId="urn:microsoft.com/office/officeart/2005/8/layout/process1"/>
    <dgm:cxn modelId="{50ADE918-8F78-484A-B3C3-2DBAB1928838}" type="presOf" srcId="{8FE9B998-6BAC-45C6-93A8-9E10998555AA}" destId="{C3CC85D3-B1AF-4250-AECC-2C460FCC3FC9}" srcOrd="1" destOrd="0" presId="urn:microsoft.com/office/officeart/2005/8/layout/process1"/>
    <dgm:cxn modelId="{8E71EC7A-C42B-4377-9699-A95057DF320C}" type="presOf" srcId="{3602B7D5-AB1C-4648-B1A3-FCD057E79E4E}" destId="{2D925DAD-4A21-4221-8570-303C400C0FF2}" srcOrd="0" destOrd="0" presId="urn:microsoft.com/office/officeart/2005/8/layout/process1"/>
    <dgm:cxn modelId="{4016E00C-9298-4AA8-842C-07667D7F5B94}" type="presParOf" srcId="{2D925DAD-4A21-4221-8570-303C400C0FF2}" destId="{FA69D5D9-B4A2-4A80-8203-51CAC72866E5}" srcOrd="0" destOrd="0" presId="urn:microsoft.com/office/officeart/2005/8/layout/process1"/>
    <dgm:cxn modelId="{9686DD34-EB9F-4539-B776-CD529357C074}" type="presParOf" srcId="{2D925DAD-4A21-4221-8570-303C400C0FF2}" destId="{6D0DFF07-29BD-49EA-A236-9B7CF4F09A88}" srcOrd="1" destOrd="0" presId="urn:microsoft.com/office/officeart/2005/8/layout/process1"/>
    <dgm:cxn modelId="{F211F57A-70E3-4CE3-A60F-95ADC4ED2749}" type="presParOf" srcId="{6D0DFF07-29BD-49EA-A236-9B7CF4F09A88}" destId="{6709F61F-CE6F-43F9-9C4C-CCF51824E644}" srcOrd="0" destOrd="0" presId="urn:microsoft.com/office/officeart/2005/8/layout/process1"/>
    <dgm:cxn modelId="{811F1059-E7FE-4B6A-A33B-B2775548A0CD}" type="presParOf" srcId="{2D925DAD-4A21-4221-8570-303C400C0FF2}" destId="{A528EFDA-0655-4EB6-B7DE-3D654F878F52}" srcOrd="2" destOrd="0" presId="urn:microsoft.com/office/officeart/2005/8/layout/process1"/>
    <dgm:cxn modelId="{43D03A74-F494-4120-A04D-A087F86B4600}" type="presParOf" srcId="{2D925DAD-4A21-4221-8570-303C400C0FF2}" destId="{AE0D5E56-1FA1-4779-B768-4D09ED466FC6}" srcOrd="3" destOrd="0" presId="urn:microsoft.com/office/officeart/2005/8/layout/process1"/>
    <dgm:cxn modelId="{B271D0B7-59B1-4968-8D55-A333EAD316B4}" type="presParOf" srcId="{AE0D5E56-1FA1-4779-B768-4D09ED466FC6}" destId="{4D26704F-5FDE-462D-AB59-1ECB07A53AF2}" srcOrd="0" destOrd="0" presId="urn:microsoft.com/office/officeart/2005/8/layout/process1"/>
    <dgm:cxn modelId="{12EA4D2F-B7B4-4613-BFE6-3BFE310F3AE5}" type="presParOf" srcId="{2D925DAD-4A21-4221-8570-303C400C0FF2}" destId="{546E903F-F6EF-4E02-A037-C13900C07219}" srcOrd="4" destOrd="0" presId="urn:microsoft.com/office/officeart/2005/8/layout/process1"/>
    <dgm:cxn modelId="{94476C0E-064B-48A9-B8A2-F08A6F61AE20}" type="presParOf" srcId="{2D925DAD-4A21-4221-8570-303C400C0FF2}" destId="{E1665A2C-BB83-4DA4-9FEA-9905000C1871}" srcOrd="5" destOrd="0" presId="urn:microsoft.com/office/officeart/2005/8/layout/process1"/>
    <dgm:cxn modelId="{439DD224-A061-4C89-8CB8-9FC83D42DE60}" type="presParOf" srcId="{E1665A2C-BB83-4DA4-9FEA-9905000C1871}" destId="{16B8F120-FCAB-41D7-BCC7-059338DC3A46}" srcOrd="0" destOrd="0" presId="urn:microsoft.com/office/officeart/2005/8/layout/process1"/>
    <dgm:cxn modelId="{59E00173-33D7-4E67-940F-2920F923E98E}" type="presParOf" srcId="{2D925DAD-4A21-4221-8570-303C400C0FF2}" destId="{7B086551-D104-44C8-A0DC-03AF833AB7A5}" srcOrd="6" destOrd="0" presId="urn:microsoft.com/office/officeart/2005/8/layout/process1"/>
    <dgm:cxn modelId="{2373475E-C239-4969-8796-8EAE95308570}" type="presParOf" srcId="{2D925DAD-4A21-4221-8570-303C400C0FF2}" destId="{CA62F2DE-98D0-474D-B2AE-9D4B5BA97D44}" srcOrd="7" destOrd="0" presId="urn:microsoft.com/office/officeart/2005/8/layout/process1"/>
    <dgm:cxn modelId="{FF30DDF3-0A24-4421-9D2D-EF0EC3DD86B1}" type="presParOf" srcId="{CA62F2DE-98D0-474D-B2AE-9D4B5BA97D44}" destId="{C3CC85D3-B1AF-4250-AECC-2C460FCC3FC9}" srcOrd="0" destOrd="0" presId="urn:microsoft.com/office/officeart/2005/8/layout/process1"/>
    <dgm:cxn modelId="{3328966A-B5D0-4DEC-84A4-6252F55E0891}" type="presParOf" srcId="{2D925DAD-4A21-4221-8570-303C400C0FF2}" destId="{82E57A96-CE67-48D0-81C3-26D558B1810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71B2-8C33-427B-8FA5-6C4C2E522496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0" rIns="17174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我校</a:t>
          </a:r>
          <a:r>
            <a:rPr lang="en-US" altLang="zh-CN" sz="2700" kern="1200" dirty="0" smtClean="0"/>
            <a:t>MATLAB</a:t>
          </a:r>
          <a:r>
            <a:rPr lang="zh-CN" altLang="en-US" sz="2700" kern="1200" dirty="0" smtClean="0"/>
            <a:t>授权介绍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授权介绍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可用工具包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安装激活方式</a:t>
          </a:r>
          <a:endParaRPr lang="zh-CN" altLang="en-US" sz="2100" kern="1200" dirty="0"/>
        </a:p>
      </dsp:txBody>
      <dsp:txXfrm rot="5400000">
        <a:off x="1985" y="905192"/>
        <a:ext cx="1946895" cy="2715577"/>
      </dsp:txXfrm>
    </dsp:sp>
    <dsp:sp modelId="{3B98F399-5DD2-4BE1-844E-F95859B8E270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0" rIns="17174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最终用户安装方法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校园版安装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独立版安装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命令行界面</a:t>
          </a:r>
          <a:endParaRPr lang="zh-CN" altLang="en-US" sz="2100" kern="1200" dirty="0"/>
        </a:p>
      </dsp:txBody>
      <dsp:txXfrm rot="5400000">
        <a:off x="2094896" y="905192"/>
        <a:ext cx="1946895" cy="2715577"/>
      </dsp:txXfrm>
    </dsp:sp>
    <dsp:sp modelId="{FC15FC1D-3D00-4912-98E6-18AE09718AC8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0" rIns="17174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使用</a:t>
          </a:r>
          <a:r>
            <a:rPr lang="en-US" altLang="zh-CN" sz="2700" kern="1200" dirty="0" smtClean="0"/>
            <a:t>MATLAB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图形界面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命令行界面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非交互模式</a:t>
          </a:r>
          <a:endParaRPr lang="zh-CN" altLang="en-US" sz="2100" kern="1200" dirty="0"/>
        </a:p>
      </dsp:txBody>
      <dsp:txXfrm rot="5400000">
        <a:off x="4187808" y="905192"/>
        <a:ext cx="1946895" cy="2715577"/>
      </dsp:txXfrm>
    </dsp:sp>
    <dsp:sp modelId="{ADDA40BD-8BC5-4F30-A27F-5104AC408C3C}">
      <dsp:nvSpPr>
        <dsp:cNvPr id="0" name=""/>
        <dsp:cNvSpPr/>
      </dsp:nvSpPr>
      <dsp:spPr>
        <a:xfrm rot="16200000">
          <a:off x="4991186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0" rIns="171741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License</a:t>
          </a:r>
          <a:r>
            <a:rPr lang="zh-CN" altLang="en-US" sz="2700" kern="1200" dirty="0" smtClean="0"/>
            <a:t>管理服务器</a:t>
          </a:r>
          <a:endParaRPr lang="zh-CN" alt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图形界面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命令行界面</a:t>
          </a:r>
          <a:endParaRPr lang="zh-CN" altLang="en-US" sz="2100" kern="1200" dirty="0"/>
        </a:p>
      </dsp:txBody>
      <dsp:txXfrm rot="5400000">
        <a:off x="6280720" y="905192"/>
        <a:ext cx="1946895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031E9-5E59-4F17-A570-0DDFD373B12B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从正版化软件网站获得安装文件、文件安装密钥和许可证文件</a:t>
          </a:r>
          <a:endParaRPr lang="zh-CN" altLang="en-US" sz="1800" kern="1200" dirty="0"/>
        </a:p>
      </dsp:txBody>
      <dsp:txXfrm>
        <a:off x="45225" y="1652410"/>
        <a:ext cx="2085893" cy="1221142"/>
      </dsp:txXfrm>
    </dsp:sp>
    <dsp:sp modelId="{CFABE19C-23E1-495E-BA80-2100A73A06F9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385298" y="2102137"/>
        <a:ext cx="320822" cy="321687"/>
      </dsp:txXfrm>
    </dsp:sp>
    <dsp:sp modelId="{A3DC55F4-5673-4A3D-AB98-6E70996E8F7B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使用文件安装密钥安装</a:t>
          </a:r>
          <a:r>
            <a:rPr lang="en-US" altLang="zh-CN" sz="1800" kern="1200" dirty="0" smtClean="0"/>
            <a:t>MATLAB</a:t>
          </a:r>
          <a:endParaRPr lang="zh-CN" altLang="en-US" sz="1800" kern="1200" dirty="0"/>
        </a:p>
      </dsp:txBody>
      <dsp:txXfrm>
        <a:off x="3071853" y="1652410"/>
        <a:ext cx="2085893" cy="1221142"/>
      </dsp:txXfrm>
    </dsp:sp>
    <dsp:sp modelId="{C4FC5773-D88D-43C8-A5D8-27C593EC054B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5411926" y="2102137"/>
        <a:ext cx="320822" cy="321687"/>
      </dsp:txXfrm>
    </dsp:sp>
    <dsp:sp modelId="{F8AC0D18-002D-4701-B402-1BE16E281408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使用许可证文件激活</a:t>
          </a:r>
          <a:r>
            <a:rPr lang="en-US" altLang="zh-CN" sz="1800" kern="1200" dirty="0" smtClean="0"/>
            <a:t>MATLAB</a:t>
          </a:r>
          <a:endParaRPr lang="zh-CN" altLang="en-US" sz="1800" kern="1200" dirty="0"/>
        </a:p>
      </dsp:txBody>
      <dsp:txXfrm>
        <a:off x="6098481" y="1652410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4DEAB-2F8D-4C96-89C9-75336FC70802}">
      <dsp:nvSpPr>
        <dsp:cNvPr id="0" name=""/>
        <dsp:cNvSpPr/>
      </dsp:nvSpPr>
      <dsp:spPr>
        <a:xfrm>
          <a:off x="1654" y="1951379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从正版软件网站获得安装文件和激活密钥</a:t>
          </a:r>
          <a:endParaRPr lang="zh-CN" altLang="en-US" sz="1000" kern="1200" dirty="0"/>
        </a:p>
      </dsp:txBody>
      <dsp:txXfrm>
        <a:off x="19907" y="1969632"/>
        <a:ext cx="1209901" cy="586697"/>
      </dsp:txXfrm>
    </dsp:sp>
    <dsp:sp modelId="{99C5C73F-04C3-4C00-B05E-EBB409364429}">
      <dsp:nvSpPr>
        <dsp:cNvPr id="0" name=""/>
        <dsp:cNvSpPr/>
      </dsp:nvSpPr>
      <dsp:spPr>
        <a:xfrm>
          <a:off x="1248062" y="2250588"/>
          <a:ext cx="49856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498563" y="12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84879" y="2250517"/>
        <a:ext cx="24928" cy="24928"/>
      </dsp:txXfrm>
    </dsp:sp>
    <dsp:sp modelId="{4A2793D4-5DDF-4B9E-B44D-729508AAAF63}">
      <dsp:nvSpPr>
        <dsp:cNvPr id="0" name=""/>
        <dsp:cNvSpPr/>
      </dsp:nvSpPr>
      <dsp:spPr>
        <a:xfrm>
          <a:off x="1746625" y="1951379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登录</a:t>
          </a:r>
          <a:r>
            <a:rPr lang="en-US" altLang="zh-CN" sz="1000" kern="1200" dirty="0" smtClean="0"/>
            <a:t>MathWorks</a:t>
          </a:r>
          <a:r>
            <a:rPr lang="zh-CN" altLang="en-US" sz="1000" kern="1200" dirty="0" smtClean="0"/>
            <a:t>网站，使用校内信箱注册个人账号</a:t>
          </a:r>
          <a:endParaRPr lang="zh-CN" altLang="en-US" sz="1000" kern="1200" dirty="0"/>
        </a:p>
      </dsp:txBody>
      <dsp:txXfrm>
        <a:off x="1764878" y="1969632"/>
        <a:ext cx="1209901" cy="586697"/>
      </dsp:txXfrm>
    </dsp:sp>
    <dsp:sp modelId="{D31EA317-B6F3-41D4-9F5F-EC38E82665F1}">
      <dsp:nvSpPr>
        <dsp:cNvPr id="0" name=""/>
        <dsp:cNvSpPr/>
      </dsp:nvSpPr>
      <dsp:spPr>
        <a:xfrm>
          <a:off x="2993032" y="2250588"/>
          <a:ext cx="49856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498563" y="123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229850" y="2250517"/>
        <a:ext cx="24928" cy="24928"/>
      </dsp:txXfrm>
    </dsp:sp>
    <dsp:sp modelId="{687FCA3D-9641-40DF-9B3D-89B119231977}">
      <dsp:nvSpPr>
        <dsp:cNvPr id="0" name=""/>
        <dsp:cNvSpPr/>
      </dsp:nvSpPr>
      <dsp:spPr>
        <a:xfrm>
          <a:off x="3491596" y="1951379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使用激活密钥将</a:t>
          </a:r>
          <a:r>
            <a:rPr lang="en-US" altLang="zh-CN" sz="1000" kern="1200" dirty="0" smtClean="0"/>
            <a:t>license</a:t>
          </a:r>
          <a:r>
            <a:rPr lang="zh-CN" altLang="en-US" sz="1000" kern="1200" dirty="0" smtClean="0"/>
            <a:t>增加到自己的账户里</a:t>
          </a:r>
          <a:endParaRPr lang="zh-CN" altLang="en-US" sz="1000" kern="1200" dirty="0"/>
        </a:p>
      </dsp:txBody>
      <dsp:txXfrm>
        <a:off x="3509849" y="1969632"/>
        <a:ext cx="1209901" cy="586697"/>
      </dsp:txXfrm>
    </dsp:sp>
    <dsp:sp modelId="{9444C41A-03FD-4B19-85B6-997D62AEF411}">
      <dsp:nvSpPr>
        <dsp:cNvPr id="0" name=""/>
        <dsp:cNvSpPr/>
      </dsp:nvSpPr>
      <dsp:spPr>
        <a:xfrm rot="19457599">
          <a:off x="4680294" y="2071417"/>
          <a:ext cx="61398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613982" y="123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71935" y="2068460"/>
        <a:ext cx="30699" cy="30699"/>
      </dsp:txXfrm>
    </dsp:sp>
    <dsp:sp modelId="{B1C28BD9-39DF-4B90-8461-B4A9A439C9EA}">
      <dsp:nvSpPr>
        <dsp:cNvPr id="0" name=""/>
        <dsp:cNvSpPr/>
      </dsp:nvSpPr>
      <dsp:spPr>
        <a:xfrm>
          <a:off x="5236567" y="1593037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在线安装：可以直接连接到</a:t>
          </a:r>
          <a:r>
            <a:rPr lang="en-US" altLang="zh-CN" sz="1000" kern="1200" dirty="0" smtClean="0"/>
            <a:t>MathWorks</a:t>
          </a:r>
          <a:r>
            <a:rPr lang="zh-CN" altLang="en-US" sz="1000" kern="1200" dirty="0" smtClean="0"/>
            <a:t>网站的电脑</a:t>
          </a:r>
          <a:endParaRPr lang="zh-CN" altLang="en-US" sz="1000" kern="1200" dirty="0"/>
        </a:p>
      </dsp:txBody>
      <dsp:txXfrm>
        <a:off x="5254820" y="1611290"/>
        <a:ext cx="1209901" cy="586697"/>
      </dsp:txXfrm>
    </dsp:sp>
    <dsp:sp modelId="{26986BC0-F64C-4607-8FC4-77333CE0EE31}">
      <dsp:nvSpPr>
        <dsp:cNvPr id="0" name=""/>
        <dsp:cNvSpPr/>
      </dsp:nvSpPr>
      <dsp:spPr>
        <a:xfrm>
          <a:off x="6482974" y="1892246"/>
          <a:ext cx="49856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498563" y="123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719792" y="1892175"/>
        <a:ext cx="24928" cy="24928"/>
      </dsp:txXfrm>
    </dsp:sp>
    <dsp:sp modelId="{40BB1033-1D28-4936-9CDA-BA2ECE25E8C6}">
      <dsp:nvSpPr>
        <dsp:cNvPr id="0" name=""/>
        <dsp:cNvSpPr/>
      </dsp:nvSpPr>
      <dsp:spPr>
        <a:xfrm>
          <a:off x="6981537" y="1593037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安装时使用</a:t>
          </a:r>
          <a:r>
            <a:rPr lang="en-US" altLang="zh-CN" sz="1000" kern="1200" dirty="0" smtClean="0"/>
            <a:t>MathWorks</a:t>
          </a:r>
          <a:r>
            <a:rPr lang="zh-CN" altLang="en-US" sz="1000" kern="1200" dirty="0" smtClean="0"/>
            <a:t>账户登录</a:t>
          </a:r>
          <a:endParaRPr lang="zh-CN" altLang="en-US" sz="1000" kern="1200" dirty="0"/>
        </a:p>
      </dsp:txBody>
      <dsp:txXfrm>
        <a:off x="6999790" y="1611290"/>
        <a:ext cx="1209901" cy="586697"/>
      </dsp:txXfrm>
    </dsp:sp>
    <dsp:sp modelId="{BEA822D4-EAB3-4058-8CDD-C09940B9ECA0}">
      <dsp:nvSpPr>
        <dsp:cNvPr id="0" name=""/>
        <dsp:cNvSpPr/>
      </dsp:nvSpPr>
      <dsp:spPr>
        <a:xfrm rot="2142401">
          <a:off x="4680294" y="2429760"/>
          <a:ext cx="61398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613982" y="123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71935" y="2426803"/>
        <a:ext cx="30699" cy="30699"/>
      </dsp:txXfrm>
    </dsp:sp>
    <dsp:sp modelId="{33A46C55-5A20-49D1-8E37-E11BCECFAB23}">
      <dsp:nvSpPr>
        <dsp:cNvPr id="0" name=""/>
        <dsp:cNvSpPr/>
      </dsp:nvSpPr>
      <dsp:spPr>
        <a:xfrm>
          <a:off x="5236567" y="2309721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离线安装：不能直接连接到</a:t>
          </a:r>
          <a:r>
            <a:rPr lang="en-US" altLang="zh-CN" sz="1000" kern="1200" dirty="0" smtClean="0"/>
            <a:t>MathWorks</a:t>
          </a:r>
          <a:r>
            <a:rPr lang="zh-CN" altLang="en-US" sz="1000" kern="1200" dirty="0" smtClean="0"/>
            <a:t>网站的电脑</a:t>
          </a:r>
          <a:endParaRPr lang="zh-CN" altLang="en-US" sz="1000" kern="1200" dirty="0"/>
        </a:p>
      </dsp:txBody>
      <dsp:txXfrm>
        <a:off x="5254820" y="2327974"/>
        <a:ext cx="1209901" cy="586697"/>
      </dsp:txXfrm>
    </dsp:sp>
    <dsp:sp modelId="{BE6B0257-CF07-43F4-9F3B-C9F681B43514}">
      <dsp:nvSpPr>
        <dsp:cNvPr id="0" name=""/>
        <dsp:cNvSpPr/>
      </dsp:nvSpPr>
      <dsp:spPr>
        <a:xfrm>
          <a:off x="6482974" y="2608931"/>
          <a:ext cx="49856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498563" y="123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719792" y="2608859"/>
        <a:ext cx="24928" cy="24928"/>
      </dsp:txXfrm>
    </dsp:sp>
    <dsp:sp modelId="{D660E87D-0BBA-442E-8ED6-82FA35A9A1BE}">
      <dsp:nvSpPr>
        <dsp:cNvPr id="0" name=""/>
        <dsp:cNvSpPr/>
      </dsp:nvSpPr>
      <dsp:spPr>
        <a:xfrm>
          <a:off x="6981537" y="2309721"/>
          <a:ext cx="1246407" cy="6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从</a:t>
          </a:r>
          <a:r>
            <a:rPr lang="en-US" altLang="zh-CN" sz="1000" kern="1200" dirty="0" smtClean="0"/>
            <a:t>MathWorks</a:t>
          </a:r>
          <a:r>
            <a:rPr lang="zh-CN" altLang="en-US" sz="1000" kern="1200" dirty="0" smtClean="0"/>
            <a:t>网站上获得文件安装密钥和激活文件</a:t>
          </a:r>
          <a:endParaRPr lang="zh-CN" altLang="en-US" sz="1000" kern="1200" dirty="0"/>
        </a:p>
      </dsp:txBody>
      <dsp:txXfrm>
        <a:off x="6999790" y="2327974"/>
        <a:ext cx="1209901" cy="586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89CFCD-23F7-4F82-B694-A44C9E84064A}" type="datetimeFigureOut">
              <a:rPr lang="zh-CN" altLang="en-US"/>
              <a:pPr>
                <a:defRPr/>
              </a:pPr>
              <a:t>2015/4/25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626F60-D4C4-4F54-AD15-F3A5039F2E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3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26F60-D4C4-4F54-AD15-F3A5039F2E5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9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181600"/>
            <a:ext cx="685800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C7BEE-5AB4-426D-B914-C1C3325938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11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602CE-717C-4BF4-9657-2D8607366A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16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6EA7-496F-4AA6-BF6C-EB185F7476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45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4A2C-5EF4-4429-BFED-7469A842BE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55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0453-9A45-4891-9107-ECC5EDF4EB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11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219A-D065-40AD-B6DA-3DF1710A24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15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313"/>
            <a:ext cx="5486400" cy="1058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5FA3-9A9B-4D7C-907B-97F8C560CB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12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5440-8624-4363-AA64-204EE5FDF0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85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396E-86F4-4CD3-BDED-393C101108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8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38236"/>
            <a:ext cx="2949575" cy="1450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13823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589212"/>
            <a:ext cx="2949575" cy="3430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FA1B-5F46-48B9-863F-BB493E5800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148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1138236"/>
            <a:ext cx="2949575" cy="1603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113823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741612"/>
            <a:ext cx="2949575" cy="3278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8DAB-35D6-45F5-9D8B-B29340A8EC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57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D97DBC6B-05C1-41A8-B16B-8F636DA6A7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n.mathwork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loud.ustc.edu.cn" TargetMode="External"/><Relationship Id="rId2" Type="http://schemas.openxmlformats.org/officeDocument/2006/relationships/hyperlink" Target="http://www.ilovematlab.c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.ustc.edu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</a:t>
            </a:r>
            <a:r>
              <a:rPr lang="zh-CN" altLang="en-US" sz="4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大学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4400" dirty="0" smtClean="0"/>
              <a:t>学生</a:t>
            </a:r>
            <a:r>
              <a:rPr lang="zh-CN" altLang="en-US" sz="4400" dirty="0"/>
              <a:t>、科研</a:t>
            </a:r>
            <a:r>
              <a:rPr lang="zh-CN" altLang="en-US" sz="4400" dirty="0" smtClean="0"/>
              <a:t>人员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 smtClean="0"/>
              <a:t>如何</a:t>
            </a:r>
            <a:r>
              <a:rPr lang="zh-CN" altLang="en-US" sz="4400" dirty="0"/>
              <a:t>快速安装使用</a:t>
            </a:r>
            <a:r>
              <a:rPr lang="en-US" altLang="zh-CN" sz="4400" dirty="0"/>
              <a:t>MATLAB</a:t>
            </a:r>
            <a:endParaRPr lang="zh-CN" altLang="en-US" sz="4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沈瑜</a:t>
            </a:r>
            <a:endParaRPr lang="en-US" altLang="zh-CN" dirty="0" smtClean="0"/>
          </a:p>
          <a:p>
            <a:pPr algn="r"/>
            <a:r>
              <a:rPr lang="zh-CN" altLang="en-US" dirty="0" smtClean="0"/>
              <a:t>超级计算中心</a:t>
            </a:r>
            <a:r>
              <a:rPr lang="en-US" altLang="zh-CN" dirty="0" smtClean="0"/>
              <a:t>@</a:t>
            </a:r>
            <a:r>
              <a:rPr lang="zh-CN" altLang="en-US" dirty="0" smtClean="0"/>
              <a:t>中国科大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2015/4/25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8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校园版安装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lvl="0"/>
            <a:r>
              <a:rPr lang="zh-CN" altLang="zh-CN" sz="2400" dirty="0"/>
              <a:t>用虚拟光驱打开安装文件，点击</a:t>
            </a:r>
            <a:r>
              <a:rPr lang="en-US" altLang="zh-CN" sz="2400" dirty="0"/>
              <a:t>setup</a:t>
            </a:r>
            <a:r>
              <a:rPr lang="zh-CN" altLang="zh-CN" sz="2400" dirty="0"/>
              <a:t>开始安装。</a:t>
            </a:r>
          </a:p>
          <a:p>
            <a:pPr lvl="0"/>
            <a:r>
              <a:rPr lang="zh-CN" altLang="zh-CN" sz="2400" dirty="0"/>
              <a:t>在“选择安装方法</a:t>
            </a:r>
            <a:r>
              <a:rPr lang="en-US" altLang="zh-CN" sz="2400" dirty="0"/>
              <a:t>”</a:t>
            </a:r>
            <a:r>
              <a:rPr lang="zh-CN" altLang="zh-CN" sz="2400" dirty="0"/>
              <a:t>中选择</a:t>
            </a:r>
            <a:r>
              <a:rPr lang="en-US" altLang="zh-CN" sz="2400" dirty="0"/>
              <a:t>“</a:t>
            </a:r>
            <a:r>
              <a:rPr lang="zh-CN" altLang="zh-CN" sz="2400" dirty="0"/>
              <a:t>使用文件安装密钥</a:t>
            </a:r>
            <a:r>
              <a:rPr lang="en-US" altLang="zh-CN" sz="2400" dirty="0"/>
              <a:t>”</a:t>
            </a:r>
            <a:r>
              <a:rPr lang="zh-CN" altLang="zh-CN" sz="2400" dirty="0"/>
              <a:t>。</a:t>
            </a:r>
          </a:p>
          <a:p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438400"/>
            <a:ext cx="6666667" cy="3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校园版安装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在“文件安装密钥”中选择的“我已有我的许可证的文件安装密钥”，并填入文件安装密钥。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34714"/>
            <a:ext cx="6668431" cy="39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校园版安装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CN" altLang="zh-CN" sz="2400" dirty="0"/>
              <a:t>安装后激活时选择</a:t>
            </a:r>
            <a:r>
              <a:rPr lang="en-US" altLang="zh-CN" sz="2400" dirty="0"/>
              <a:t>“</a:t>
            </a:r>
            <a:r>
              <a:rPr lang="zh-CN" altLang="zh-CN" sz="2400" dirty="0"/>
              <a:t>不使用</a:t>
            </a:r>
            <a:r>
              <a:rPr lang="en-US" altLang="zh-CN" sz="2400" dirty="0"/>
              <a:t>Internet</a:t>
            </a:r>
            <a:r>
              <a:rPr lang="zh-CN" altLang="zh-CN" sz="2400" dirty="0"/>
              <a:t>手动激活</a:t>
            </a:r>
            <a:r>
              <a:rPr lang="en-US" altLang="zh-CN" sz="2400" dirty="0"/>
              <a:t>”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667000"/>
            <a:ext cx="6666667" cy="3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校园版安装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CN" altLang="zh-CN" sz="2400" dirty="0"/>
              <a:t>在</a:t>
            </a:r>
            <a:r>
              <a:rPr lang="en-US" altLang="zh-CN" sz="2400" dirty="0"/>
              <a:t>“</a:t>
            </a:r>
            <a:r>
              <a:rPr lang="zh-CN" altLang="zh-CN" sz="2400" dirty="0"/>
              <a:t>提供许可证文件位置</a:t>
            </a:r>
            <a:r>
              <a:rPr lang="en-US" altLang="zh-CN" sz="2400" dirty="0"/>
              <a:t>”</a:t>
            </a:r>
            <a:r>
              <a:rPr lang="zh-CN" altLang="zh-CN" sz="2400" dirty="0"/>
              <a:t>中输入下载好的</a:t>
            </a:r>
            <a:r>
              <a:rPr lang="en-US" altLang="zh-CN" sz="2400" dirty="0"/>
              <a:t>license.dat</a:t>
            </a:r>
            <a:r>
              <a:rPr lang="zh-CN" altLang="zh-CN" sz="2400" dirty="0"/>
              <a:t>文件位置。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726230"/>
            <a:ext cx="6666667" cy="3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校园版安装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选择需要的工具包进行安装</a:t>
            </a:r>
            <a:endParaRPr lang="zh-CN" altLang="en-US" sz="2400" dirty="0"/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38400"/>
            <a:ext cx="6780952" cy="40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安装与激活：独立版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适用范围：不能始终连接到校园网的个人电脑</a:t>
            </a:r>
            <a:endParaRPr lang="zh-CN" altLang="en-US" sz="2400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25917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9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注册</a:t>
            </a:r>
            <a:r>
              <a:rPr lang="en-US" altLang="zh-CN" dirty="0" smtClean="0"/>
              <a:t>MathWorks</a:t>
            </a:r>
            <a:r>
              <a:rPr lang="zh-CN" altLang="en-US" dirty="0" smtClean="0"/>
              <a:t>账户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打开</a:t>
            </a:r>
            <a:r>
              <a:rPr lang="en-US" altLang="zh-CN" sz="2000" dirty="0" smtClean="0"/>
              <a:t>MathWorks</a:t>
            </a:r>
            <a:r>
              <a:rPr lang="zh-CN" altLang="en-US" sz="2000" dirty="0" smtClean="0"/>
              <a:t>中文主页：</a:t>
            </a:r>
            <a:r>
              <a:rPr lang="en-US" altLang="zh-CN" sz="2000" dirty="0">
                <a:hlinkClick r:id="rId2"/>
              </a:rPr>
              <a:t>http://cn.mathworks.com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r>
              <a:rPr lang="zh-CN" altLang="en-US" sz="2000" dirty="0" smtClean="0"/>
              <a:t>点击创建账户，使用校内</a:t>
            </a:r>
            <a:r>
              <a:rPr lang="en-US" altLang="zh-CN" sz="2000" dirty="0" smtClean="0"/>
              <a:t>Email</a:t>
            </a:r>
            <a:r>
              <a:rPr lang="zh-CN" altLang="en-US" sz="2000" dirty="0" smtClean="0"/>
              <a:t>地址填写注册信息</a:t>
            </a:r>
            <a:endParaRPr lang="en-US" altLang="zh-CN" sz="2000" dirty="0" smtClean="0"/>
          </a:p>
          <a:p>
            <a:r>
              <a:rPr lang="zh-CN" altLang="en-US" sz="2000" dirty="0" smtClean="0"/>
              <a:t>选择</a:t>
            </a:r>
            <a:r>
              <a:rPr lang="en-US" altLang="zh-CN" sz="2000" dirty="0" smtClean="0"/>
              <a:t>Academic use</a:t>
            </a:r>
          </a:p>
          <a:p>
            <a:r>
              <a:rPr lang="zh-CN" altLang="en-US" sz="2000" dirty="0" smtClean="0"/>
              <a:t>接收验证邮件，根据提示验证账户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58" y="3018632"/>
            <a:ext cx="6078483" cy="38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</a:t>
            </a:r>
            <a:r>
              <a:rPr lang="en-US" altLang="zh-CN" dirty="0" smtClean="0"/>
              <a:t>license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登录</a:t>
            </a:r>
            <a:r>
              <a:rPr lang="en-US" altLang="zh-CN" sz="2000" dirty="0" smtClean="0"/>
              <a:t>MathWorks</a:t>
            </a:r>
            <a:r>
              <a:rPr lang="zh-CN" altLang="en-US" sz="2000" dirty="0" smtClean="0"/>
              <a:t>网站</a:t>
            </a:r>
            <a:r>
              <a:rPr lang="en-US" altLang="zh-CN" sz="2000" dirty="0" smtClean="0">
                <a:sym typeface="Wingdings" panose="05000000000000000000" pitchFamily="2" charset="2"/>
              </a:rPr>
              <a:t></a:t>
            </a:r>
            <a:r>
              <a:rPr lang="zh-CN" altLang="en-US" sz="2000" dirty="0" smtClean="0">
                <a:sym typeface="Wingdings" panose="05000000000000000000" pitchFamily="2" charset="2"/>
              </a:rPr>
              <a:t>我的账户</a:t>
            </a:r>
            <a:r>
              <a:rPr lang="en-US" altLang="zh-CN" sz="2000" dirty="0" smtClean="0">
                <a:sym typeface="Wingdings" panose="05000000000000000000" pitchFamily="2" charset="2"/>
              </a:rPr>
              <a:t>My </a:t>
            </a:r>
            <a:r>
              <a:rPr lang="en-US" altLang="zh-CN" sz="2000" dirty="0" err="1" smtClean="0">
                <a:sym typeface="Wingdings" panose="05000000000000000000" pitchFamily="2" charset="2"/>
              </a:rPr>
              <a:t>LicensesAssociate</a:t>
            </a:r>
            <a:r>
              <a:rPr lang="en-US" altLang="zh-CN" sz="2000" dirty="0" smtClean="0">
                <a:sym typeface="Wingdings" panose="05000000000000000000" pitchFamily="2" charset="2"/>
              </a:rPr>
              <a:t> License </a:t>
            </a:r>
            <a:endParaRPr lang="en-US" altLang="zh-CN" sz="2000" dirty="0" smtClean="0"/>
          </a:p>
          <a:p>
            <a:r>
              <a:rPr lang="zh-CN" altLang="en-US" sz="2000" dirty="0" smtClean="0"/>
              <a:t>使用正版化网站上的激活</a:t>
            </a:r>
            <a:r>
              <a:rPr lang="zh-CN" altLang="en-US" sz="2000" dirty="0"/>
              <a:t>密钥</a:t>
            </a:r>
            <a:r>
              <a:rPr lang="zh-CN" altLang="en-US" sz="2000" dirty="0" smtClean="0"/>
              <a:t>获得激活授权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6021"/>
            <a:ext cx="3600000" cy="2598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72792"/>
            <a:ext cx="3600000" cy="25982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800" y="3962400"/>
            <a:ext cx="3600000" cy="25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独立版：在线安装激活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zh-CN" altLang="en-US" sz="2400" dirty="0" smtClean="0"/>
              <a:t>可以直接访问</a:t>
            </a:r>
            <a:r>
              <a:rPr lang="en-US" altLang="zh-CN" sz="2400" dirty="0" smtClean="0"/>
              <a:t>MathWorks</a:t>
            </a:r>
            <a:r>
              <a:rPr lang="zh-CN" altLang="en-US" sz="2400" dirty="0" smtClean="0"/>
              <a:t>网站的电脑</a:t>
            </a:r>
            <a:endParaRPr lang="en-US" altLang="zh-CN" sz="2400" dirty="0" smtClean="0"/>
          </a:p>
          <a:p>
            <a:r>
              <a:rPr lang="zh-CN" altLang="en-US" sz="2400" dirty="0" smtClean="0"/>
              <a:t>使用已经注册好的账户登录，也可以在安装时创建新账户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4" y="2590800"/>
            <a:ext cx="6780952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独立版：在线安装激活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选择获得授权的许可证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6780952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3438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3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独立版：在线安装激活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/>
              <a:t>可能</a:t>
            </a:r>
            <a:r>
              <a:rPr lang="zh-CN" altLang="en-US" sz="2400" dirty="0" smtClean="0"/>
              <a:t>需要临时关闭系统防火墙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" y="2133600"/>
            <a:ext cx="5040000" cy="3028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3841541"/>
            <a:ext cx="5400000" cy="30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66950"/>
            <a:ext cx="3600000" cy="21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独立版：在线安装激活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00" y="2946436"/>
            <a:ext cx="3600000" cy="21337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00" y="3625922"/>
            <a:ext cx="3600000" cy="2133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00" y="4305408"/>
            <a:ext cx="3600000" cy="2133708"/>
          </a:xfrm>
          <a:prstGeom prst="rect">
            <a:avLst/>
          </a:prstGeom>
        </p:spPr>
      </p:pic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选择安装目录</a:t>
            </a:r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zh-CN" altLang="en-US" sz="2400" dirty="0" smtClean="0">
                <a:sym typeface="Wingdings" panose="05000000000000000000" pitchFamily="2" charset="2"/>
              </a:rPr>
              <a:t>选择安装工具包</a:t>
            </a:r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zh-CN" altLang="en-US" sz="2400" dirty="0" smtClean="0">
                <a:sym typeface="Wingdings" panose="05000000000000000000" pitchFamily="2" charset="2"/>
              </a:rPr>
              <a:t>选择用户名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26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独立版：在线安装激活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安装完毕，有效期到期后如果还是本校师生员工，会自动重新激活。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6780952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独立版：离线激活安装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无法直接访问</a:t>
            </a:r>
            <a:r>
              <a:rPr lang="en-US" altLang="zh-CN" sz="2400" dirty="0" smtClean="0"/>
              <a:t>MathWorks</a:t>
            </a:r>
            <a:r>
              <a:rPr lang="zh-CN" altLang="en-US" sz="2400" dirty="0" smtClean="0"/>
              <a:t>网站和校园网的个人电脑</a:t>
            </a:r>
            <a:endParaRPr lang="en-US" altLang="zh-CN" sz="2400" dirty="0" smtClean="0"/>
          </a:p>
          <a:p>
            <a:r>
              <a:rPr lang="zh-CN" altLang="en-US" sz="2400" dirty="0" smtClean="0"/>
              <a:t>从</a:t>
            </a:r>
            <a:r>
              <a:rPr lang="en-US" altLang="zh-CN" sz="2400" dirty="0" smtClean="0"/>
              <a:t>MathWorks</a:t>
            </a:r>
            <a:r>
              <a:rPr lang="zh-CN" altLang="en-US" sz="2400" dirty="0" smtClean="0"/>
              <a:t>网站上获得文件安装密钥和激活文件，使用类似校园版的安装步骤进行安装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5292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安装时选择使用文件安装密钥</a:t>
            </a:r>
            <a:endParaRPr lang="zh-CN" altLang="en-US" sz="2400" dirty="0"/>
          </a:p>
        </p:txBody>
      </p:sp>
      <p:pic>
        <p:nvPicPr>
          <p:cNvPr id="6" name="图片 5" descr="D:\documents\超算中心\matlab安装简要说明（windows x64）\Campus License\offline-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666" y="2514600"/>
            <a:ext cx="6666667" cy="393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2400" dirty="0"/>
              <a:t>选择“我没有文件安装密钥，帮我执行后续步骤。</a:t>
            </a:r>
            <a:r>
              <a:rPr lang="en-US" altLang="zh-CN" sz="2400" dirty="0"/>
              <a:t>”</a:t>
            </a:r>
            <a:endParaRPr lang="zh-CN" altLang="en-US" sz="2400" dirty="0"/>
          </a:p>
        </p:txBody>
      </p:sp>
      <p:pic>
        <p:nvPicPr>
          <p:cNvPr id="4" name="图片 3" descr="D:\documents\超算中心\matlab安装简要说明（windows x64）\Campus License\offline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666" y="2362200"/>
            <a:ext cx="6666667" cy="393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根据提示，获取主机</a:t>
            </a:r>
            <a:r>
              <a:rPr lang="en-US" altLang="zh-CN" sz="2400" dirty="0" smtClean="0"/>
              <a:t>ID</a:t>
            </a:r>
            <a:endParaRPr lang="zh-CN" altLang="en-US" sz="24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163214"/>
            <a:ext cx="6668431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400" dirty="0" smtClean="0"/>
              <a:t>使用</a:t>
            </a:r>
            <a:r>
              <a:rPr lang="zh-CN" altLang="zh-CN" sz="2400" dirty="0"/>
              <a:t>能够联网的电脑登录</a:t>
            </a:r>
            <a:r>
              <a:rPr lang="en-US" altLang="zh-CN" sz="2400" dirty="0"/>
              <a:t>MathWorks</a:t>
            </a:r>
            <a:r>
              <a:rPr lang="zh-CN" altLang="zh-CN" sz="2400" dirty="0"/>
              <a:t>网站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找到可用的</a:t>
            </a:r>
            <a:r>
              <a:rPr lang="en-US" altLang="zh-CN" sz="2400" dirty="0" smtClean="0"/>
              <a:t>License</a:t>
            </a:r>
            <a:r>
              <a:rPr lang="zh-CN" altLang="en-US" sz="2400" dirty="0" smtClean="0"/>
              <a:t>，点击</a:t>
            </a:r>
            <a:r>
              <a:rPr lang="en-US" altLang="zh-CN" sz="2400" dirty="0" smtClean="0"/>
              <a:t>Activate</a:t>
            </a:r>
            <a:endParaRPr lang="zh-CN" altLang="en-US" sz="2400" dirty="0"/>
          </a:p>
        </p:txBody>
      </p:sp>
      <p:pic>
        <p:nvPicPr>
          <p:cNvPr id="5" name="图片 4" descr="D:\documents\超算中心\matlab安装简要说明（windows x64）\Student License\offline-03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570" y="2133600"/>
            <a:ext cx="8742857" cy="453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填入主机</a:t>
            </a:r>
            <a:r>
              <a:rPr lang="en-US" altLang="zh-CN" sz="2400" dirty="0" smtClean="0"/>
              <a:t>ID</a:t>
            </a:r>
            <a:r>
              <a:rPr lang="zh-CN" altLang="en-US" sz="2400" dirty="0" smtClean="0"/>
              <a:t>和用户名，得到文件安装密钥和激活文件</a:t>
            </a:r>
            <a:r>
              <a:rPr lang="en-US" altLang="zh-CN" sz="2400" dirty="0" err="1"/>
              <a:t>license.lic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" y="2496557"/>
            <a:ext cx="4658375" cy="4163006"/>
          </a:xfrm>
          <a:prstGeom prst="rect">
            <a:avLst/>
          </a:prstGeom>
        </p:spPr>
      </p:pic>
      <p:pic>
        <p:nvPicPr>
          <p:cNvPr id="5" name="图片 4" descr="D:\documents\超算中心\matlab安装简要说明（windows x64）\Campus License\offline-0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30" y="2647633"/>
            <a:ext cx="4725670" cy="3745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7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独立版：离线激活安装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将文件安装密钥和激活文件</a:t>
            </a:r>
            <a:r>
              <a:rPr lang="en-US" altLang="zh-CN" sz="2400" dirty="0" err="1" smtClean="0"/>
              <a:t>license.lic</a:t>
            </a:r>
            <a:r>
              <a:rPr lang="zh-CN" altLang="en-US" sz="2400" dirty="0" smtClean="0"/>
              <a:t>转移到待安装的电脑上，返回上一步，填入文件安装密钥，继续安装。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67000"/>
            <a:ext cx="3600000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00" y="3220082"/>
            <a:ext cx="3600000" cy="21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00" y="3773164"/>
            <a:ext cx="3600000" cy="2124000"/>
          </a:xfrm>
          <a:prstGeom prst="rect">
            <a:avLst/>
          </a:prstGeom>
        </p:spPr>
      </p:pic>
      <p:pic>
        <p:nvPicPr>
          <p:cNvPr id="8" name="内容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800" y="4326246"/>
            <a:ext cx="3600000" cy="21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MATLAB</a:t>
            </a:r>
            <a:r>
              <a:rPr lang="zh-CN" altLang="en-US" dirty="0" smtClean="0"/>
              <a:t>授权情况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/>
              <a:t>用户</a:t>
            </a:r>
            <a:r>
              <a:rPr lang="zh-CN" altLang="en-US" sz="2800" dirty="0" smtClean="0"/>
              <a:t>范围：全校师生</a:t>
            </a:r>
            <a:endParaRPr lang="en-US" altLang="zh-CN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/>
              <a:t>使用时间：</a:t>
            </a:r>
            <a:r>
              <a:rPr lang="en-US" altLang="zh-CN" sz="2800" dirty="0"/>
              <a:t>2014</a:t>
            </a:r>
            <a:r>
              <a:rPr lang="zh-CN" altLang="en-US" sz="2800" dirty="0"/>
              <a:t>年</a:t>
            </a:r>
            <a:r>
              <a:rPr lang="en-US" altLang="zh-CN" sz="2800" dirty="0"/>
              <a:t>12</a:t>
            </a:r>
            <a:r>
              <a:rPr lang="zh-CN" altLang="en-US" sz="2800" dirty="0"/>
              <a:t>月</a:t>
            </a:r>
            <a:r>
              <a:rPr lang="en-US" altLang="zh-CN" sz="2800" dirty="0"/>
              <a:t>1</a:t>
            </a:r>
            <a:r>
              <a:rPr lang="zh-CN" altLang="en-US" sz="2800" dirty="0"/>
              <a:t>日</a:t>
            </a:r>
            <a:r>
              <a:rPr lang="en-US" altLang="zh-CN" sz="2800" dirty="0"/>
              <a:t>-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</a:t>
            </a:r>
            <a:r>
              <a:rPr lang="en-US" altLang="zh-CN" sz="2800" dirty="0"/>
              <a:t>1</a:t>
            </a:r>
            <a:r>
              <a:rPr lang="zh-CN" altLang="en-US" sz="2800" dirty="0" smtClean="0"/>
              <a:t>日</a:t>
            </a:r>
            <a:endParaRPr lang="en-US" altLang="zh-CN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/>
              <a:t>可用版本：所有可用版本，包括有效期内更新的最新版本</a:t>
            </a:r>
            <a:endParaRPr lang="en-US" altLang="zh-CN" sz="28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0" y="5356238"/>
            <a:ext cx="3600000" cy="5967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0" y="6156495"/>
            <a:ext cx="3600000" cy="453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411260"/>
            <a:ext cx="3600000" cy="4867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048382"/>
            <a:ext cx="3600000" cy="5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安装与激活：</a:t>
            </a:r>
            <a:r>
              <a:rPr lang="zh-CN" altLang="en-US" dirty="0"/>
              <a:t>命令行</a:t>
            </a:r>
            <a:r>
              <a:rPr lang="zh-CN" altLang="en-US" dirty="0" smtClean="0"/>
              <a:t>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000" dirty="0"/>
              <a:t>字符</a:t>
            </a:r>
            <a:r>
              <a:rPr lang="zh-CN" altLang="en-US" sz="2000" dirty="0" smtClean="0"/>
              <a:t>界面需要采用静默模式安装</a:t>
            </a:r>
            <a:endParaRPr lang="en-US" altLang="zh-CN" sz="2000" dirty="0" smtClean="0"/>
          </a:p>
          <a:p>
            <a:r>
              <a:rPr lang="zh-CN" altLang="en-US" sz="2000" dirty="0" smtClean="0"/>
              <a:t>复制安装光盘中的“</a:t>
            </a:r>
            <a:r>
              <a:rPr lang="en-US" altLang="zh-CN" sz="2000" dirty="0" smtClean="0"/>
              <a:t>installer_input.txt</a:t>
            </a:r>
            <a:r>
              <a:rPr lang="zh-CN" altLang="en-US" sz="2000" dirty="0" smtClean="0"/>
              <a:t>”到自己的文件夹</a:t>
            </a:r>
            <a:endParaRPr lang="en-US" altLang="zh-CN" sz="2000" dirty="0" smtClean="0"/>
          </a:p>
          <a:p>
            <a:r>
              <a:rPr lang="zh-CN" altLang="en-US" sz="2000" dirty="0" smtClean="0"/>
              <a:t>根据提示修改文件内容，包括以下部分</a:t>
            </a:r>
            <a:endParaRPr lang="en-US" altLang="zh-CN" sz="2000" dirty="0" smtClean="0"/>
          </a:p>
          <a:p>
            <a:pPr lvl="1"/>
            <a:r>
              <a:rPr lang="en-US" altLang="zh-CN" sz="1800" dirty="0" err="1" smtClean="0"/>
              <a:t>destinationFolder</a:t>
            </a:r>
            <a:r>
              <a:rPr lang="zh-CN" altLang="en-US" sz="1800" dirty="0" smtClean="0"/>
              <a:t>：安装目录</a:t>
            </a:r>
            <a:endParaRPr lang="en-US" altLang="zh-CN" sz="1800" dirty="0" smtClean="0"/>
          </a:p>
          <a:p>
            <a:pPr lvl="1"/>
            <a:r>
              <a:rPr lang="en-US" altLang="zh-CN" sz="1800" dirty="0" err="1" smtClean="0"/>
              <a:t>fileInstallationKey</a:t>
            </a:r>
            <a:r>
              <a:rPr lang="zh-CN" altLang="en-US" sz="1800" dirty="0" smtClean="0"/>
              <a:t>：安装密钥</a:t>
            </a:r>
            <a:endParaRPr lang="en-US" altLang="zh-CN" sz="1800" dirty="0" smtClean="0"/>
          </a:p>
          <a:p>
            <a:pPr lvl="1"/>
            <a:r>
              <a:rPr lang="en-US" altLang="zh-CN" sz="1800" dirty="0" err="1" smtClean="0"/>
              <a:t>agreeToLicense</a:t>
            </a:r>
            <a:r>
              <a:rPr lang="zh-CN" altLang="en-US" sz="1800" dirty="0" smtClean="0"/>
              <a:t>：同意协议，设为</a:t>
            </a:r>
            <a:r>
              <a:rPr lang="en-US" altLang="zh-CN" sz="1800" dirty="0" smtClean="0"/>
              <a:t>yes</a:t>
            </a:r>
          </a:p>
          <a:p>
            <a:pPr lvl="1"/>
            <a:r>
              <a:rPr lang="en-US" altLang="zh-CN" sz="1800" dirty="0" err="1" smtClean="0"/>
              <a:t>outputFile</a:t>
            </a:r>
            <a:r>
              <a:rPr lang="zh-CN" altLang="en-US" sz="1800" dirty="0" smtClean="0"/>
              <a:t>：安装日志文件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mode</a:t>
            </a:r>
            <a:r>
              <a:rPr lang="zh-CN" altLang="en-US" sz="1800" dirty="0" smtClean="0"/>
              <a:t>：安装模式，设为</a:t>
            </a:r>
            <a:r>
              <a:rPr lang="en-US" altLang="zh-CN" sz="1800" dirty="0" smtClean="0"/>
              <a:t>silent</a:t>
            </a:r>
          </a:p>
          <a:p>
            <a:pPr lvl="1"/>
            <a:r>
              <a:rPr lang="en-US" altLang="zh-CN" sz="1800" dirty="0" err="1" smtClean="0"/>
              <a:t>activationPropertiesFile</a:t>
            </a:r>
            <a:r>
              <a:rPr lang="zh-CN" altLang="en-US" sz="1800" dirty="0" smtClean="0"/>
              <a:t>：激活文件</a:t>
            </a:r>
            <a:endParaRPr lang="en-US" altLang="zh-CN" sz="1800" dirty="0" smtClean="0"/>
          </a:p>
          <a:p>
            <a:pPr lvl="1"/>
            <a:r>
              <a:rPr lang="en-US" altLang="zh-CN" sz="1800" dirty="0"/>
              <a:t>## SPECIFY PRODUCTS YOU WANT TO </a:t>
            </a:r>
            <a:r>
              <a:rPr lang="en-US" altLang="zh-CN" sz="1800" dirty="0" smtClean="0"/>
              <a:t>INSTALL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选择工具包，根据自己需要选择，默认选择所有可用工具包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018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安装与激活</a:t>
            </a:r>
            <a:r>
              <a:rPr lang="zh-CN" altLang="en-US" dirty="0" smtClean="0"/>
              <a:t>：</a:t>
            </a:r>
            <a:r>
              <a:rPr lang="zh-CN" altLang="en-US" dirty="0"/>
              <a:t>命令行</a:t>
            </a:r>
            <a:r>
              <a:rPr lang="zh-CN" altLang="en-US" dirty="0" smtClean="0"/>
              <a:t>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529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使用</a:t>
            </a:r>
            <a:r>
              <a:rPr lang="en-US" altLang="zh-CN" sz="2400" dirty="0"/>
              <a:t>install -</a:t>
            </a:r>
            <a:r>
              <a:rPr lang="en-US" altLang="zh-CN" sz="2400" dirty="0" err="1"/>
              <a:t>inputFile</a:t>
            </a:r>
            <a:r>
              <a:rPr lang="en-US" altLang="zh-CN" sz="2400" dirty="0"/>
              <a:t> installer_input.txt</a:t>
            </a:r>
            <a:r>
              <a:rPr lang="zh-CN" altLang="en-US" sz="2400" dirty="0"/>
              <a:t>进行安装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查看安装日志，检查是否正常完成。</a:t>
            </a:r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6" y="2362199"/>
            <a:ext cx="5400000" cy="3461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71800"/>
            <a:ext cx="5400000" cy="34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MATLAB</a:t>
            </a:r>
            <a:r>
              <a:rPr lang="zh-CN" altLang="en-US" dirty="0" smtClean="0"/>
              <a:t>：图形界面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5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点击图标直接启动</a:t>
            </a:r>
            <a:r>
              <a:rPr lang="en-US" altLang="zh-CN" sz="2400" dirty="0" smtClean="0"/>
              <a:t>MATLAB</a:t>
            </a:r>
            <a:r>
              <a:rPr lang="zh-CN" altLang="en-US" sz="2400" dirty="0" smtClean="0"/>
              <a:t>图形界面</a:t>
            </a:r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752600"/>
            <a:ext cx="8778240" cy="5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MATLAB</a:t>
            </a:r>
            <a:r>
              <a:rPr lang="zh-CN" altLang="en-US" dirty="0"/>
              <a:t>：命令行界面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zh-CN" altLang="en-US" sz="2000" dirty="0" smtClean="0"/>
              <a:t>缺少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窗口环境时，</a:t>
            </a:r>
            <a:r>
              <a:rPr lang="en-US" altLang="zh-CN" sz="2000" dirty="0" smtClean="0"/>
              <a:t>MATLAB</a:t>
            </a:r>
            <a:r>
              <a:rPr lang="zh-CN" altLang="en-US" sz="2000" dirty="0" smtClean="0"/>
              <a:t>会自动</a:t>
            </a:r>
            <a:r>
              <a:rPr lang="zh-CN" altLang="en-US" sz="2000" dirty="0"/>
              <a:t>进入命令行界面</a:t>
            </a:r>
            <a:endParaRPr lang="en-US" altLang="zh-CN" sz="2000" dirty="0" smtClean="0"/>
          </a:p>
          <a:p>
            <a:r>
              <a:rPr lang="zh-CN" altLang="en-US" sz="2000" dirty="0" smtClean="0"/>
              <a:t>可以使用</a:t>
            </a: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nodisplay</a:t>
            </a:r>
            <a:r>
              <a:rPr lang="zh-CN" altLang="en-US" sz="2000" dirty="0" smtClean="0"/>
              <a:t>参数主动</a:t>
            </a:r>
            <a:r>
              <a:rPr lang="zh-CN" altLang="en-US" sz="2000" dirty="0"/>
              <a:t>使用命令行界面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038350"/>
            <a:ext cx="75628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命令行界面</a:t>
            </a:r>
            <a:r>
              <a:rPr lang="zh-CN" altLang="en-US" dirty="0" smtClean="0"/>
              <a:t>启动参数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主要启动参数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000" dirty="0" smtClean="0"/>
              <a:t>-h</a:t>
            </a:r>
            <a:r>
              <a:rPr lang="zh-CN" altLang="en-US" sz="2000" dirty="0" smtClean="0"/>
              <a:t>：显示启动</a:t>
            </a:r>
            <a:r>
              <a:rPr lang="zh-CN" altLang="en-US" sz="2000" dirty="0" smtClean="0"/>
              <a:t>帮助</a:t>
            </a: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singleCompThread</a:t>
            </a:r>
            <a:r>
              <a:rPr lang="zh-CN" altLang="en-US" sz="2000" dirty="0" smtClean="0"/>
              <a:t>：不自动使用多线程计算；</a:t>
            </a:r>
            <a:r>
              <a:rPr lang="en-US" altLang="zh-CN" sz="2000" dirty="0" smtClean="0"/>
              <a:t>MATLAB</a:t>
            </a:r>
            <a:r>
              <a:rPr lang="zh-CN" altLang="en-US" sz="2000" dirty="0" smtClean="0"/>
              <a:t>默认在可能的情况下使用所有可用的</a:t>
            </a:r>
            <a:r>
              <a:rPr lang="en-US" altLang="zh-CN" sz="2000" dirty="0" smtClean="0"/>
              <a:t>CPU</a:t>
            </a:r>
            <a:r>
              <a:rPr lang="zh-CN" altLang="en-US" sz="2000" dirty="0" smtClean="0"/>
              <a:t>核心进行多线程计算</a:t>
            </a:r>
            <a:endParaRPr lang="en-US" altLang="zh-CN" sz="2000" dirty="0" smtClean="0"/>
          </a:p>
          <a:p>
            <a:pPr marL="457200" lvl="1" indent="0">
              <a:buNone/>
            </a:pP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nojvm</a:t>
            </a:r>
            <a:r>
              <a:rPr lang="zh-CN" altLang="en-US" sz="2000" dirty="0" smtClean="0"/>
              <a:t>：不启动</a:t>
            </a:r>
            <a:r>
              <a:rPr lang="en-US" altLang="zh-CN" sz="2000" dirty="0" smtClean="0"/>
              <a:t>java</a:t>
            </a:r>
            <a:r>
              <a:rPr lang="zh-CN" altLang="en-US" sz="2000" dirty="0" smtClean="0"/>
              <a:t>支持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-</a:t>
            </a:r>
            <a:r>
              <a:rPr lang="en-US" altLang="zh-CN" sz="2000" dirty="0" err="1"/>
              <a:t>nodisplay</a:t>
            </a:r>
            <a:r>
              <a:rPr lang="zh-CN" altLang="en-US" sz="2000" dirty="0"/>
              <a:t>：不显示</a:t>
            </a:r>
            <a:r>
              <a:rPr lang="en-US" altLang="zh-CN" sz="2000" dirty="0"/>
              <a:t>X</a:t>
            </a:r>
            <a:r>
              <a:rPr lang="zh-CN" altLang="en-US" sz="2000" dirty="0"/>
              <a:t>命令，</a:t>
            </a:r>
            <a:r>
              <a:rPr lang="en-US" altLang="zh-CN" sz="2000" dirty="0"/>
              <a:t>MATLAB</a:t>
            </a:r>
            <a:r>
              <a:rPr lang="zh-CN" altLang="en-US" sz="2000" dirty="0"/>
              <a:t>桌面不会启动。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-</a:t>
            </a:r>
            <a:r>
              <a:rPr lang="en-US" altLang="zh-CN" sz="2000" dirty="0" err="1"/>
              <a:t>nosplash</a:t>
            </a:r>
            <a:r>
              <a:rPr lang="zh-CN" altLang="en-US" sz="2000" dirty="0"/>
              <a:t>：关闭启动时的</a:t>
            </a:r>
            <a:r>
              <a:rPr lang="en-US" altLang="zh-CN" sz="2000" dirty="0"/>
              <a:t>splash</a:t>
            </a:r>
            <a:r>
              <a:rPr lang="zh-CN" altLang="en-US" sz="2000" dirty="0"/>
              <a:t>画面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2000" dirty="0"/>
              <a:t>-</a:t>
            </a:r>
            <a:r>
              <a:rPr lang="en-US" altLang="zh-CN" sz="2000" dirty="0" err="1"/>
              <a:t>nodesktop</a:t>
            </a:r>
            <a:r>
              <a:rPr lang="zh-CN" altLang="en-US" sz="2000" dirty="0"/>
              <a:t>：不使用</a:t>
            </a:r>
            <a:r>
              <a:rPr lang="en-US" altLang="zh-CN" sz="2000" dirty="0"/>
              <a:t>MATLAB</a:t>
            </a:r>
            <a:r>
              <a:rPr lang="zh-CN" altLang="en-US" sz="2000" dirty="0" smtClean="0"/>
              <a:t>桌面</a:t>
            </a:r>
            <a:endParaRPr lang="en-US" altLang="zh-CN" sz="2000" dirty="0" smtClean="0"/>
          </a:p>
          <a:p>
            <a:pPr marL="457200" lvl="1" indent="0">
              <a:buNone/>
            </a:pPr>
            <a:r>
              <a:rPr lang="en-US" altLang="zh-CN" sz="2000" dirty="0" smtClean="0"/>
              <a:t>-r </a:t>
            </a:r>
            <a:r>
              <a:rPr lang="zh-CN" altLang="en-US" sz="2000" dirty="0" smtClean="0"/>
              <a:t>：启动</a:t>
            </a:r>
            <a:r>
              <a:rPr lang="en-US" altLang="zh-CN" sz="2000" dirty="0" smtClean="0"/>
              <a:t>MATLAB</a:t>
            </a:r>
            <a:r>
              <a:rPr lang="zh-CN" altLang="en-US" sz="2000" dirty="0" smtClean="0"/>
              <a:t>时直接运行</a:t>
            </a:r>
            <a:r>
              <a:rPr lang="en-US" altLang="zh-CN" sz="2000" dirty="0" smtClean="0"/>
              <a:t>MATLAB</a:t>
            </a:r>
            <a:r>
              <a:rPr lang="zh-CN" altLang="en-US" sz="2000" dirty="0" smtClean="0"/>
              <a:t>命令和脚本文件</a:t>
            </a:r>
            <a:endParaRPr lang="en-US" altLang="zh-CN" sz="2000" dirty="0" smtClean="0"/>
          </a:p>
          <a:p>
            <a:pPr marL="457200" lvl="1" indent="0">
              <a:buNone/>
            </a:pP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logfile</a:t>
            </a:r>
            <a:r>
              <a:rPr lang="zh-CN" altLang="en-US" sz="2000" dirty="0" smtClean="0"/>
              <a:t>：把</a:t>
            </a:r>
            <a:r>
              <a:rPr lang="en-US" altLang="zh-CN" sz="2000" dirty="0" smtClean="0"/>
              <a:t>MATLAB</a:t>
            </a:r>
            <a:r>
              <a:rPr lang="zh-CN" altLang="en-US" sz="2000" dirty="0" smtClean="0"/>
              <a:t>命令窗口的输出记录到文件里</a:t>
            </a:r>
            <a:endParaRPr lang="en-US" altLang="zh-CN" sz="2000" dirty="0" smtClean="0"/>
          </a:p>
          <a:p>
            <a:pPr marL="457200" lvl="1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64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非交互模式运行</a:t>
            </a:r>
            <a:r>
              <a:rPr lang="en-US" altLang="zh-CN" dirty="0" smtClean="0"/>
              <a:t>MATLAB</a:t>
            </a:r>
            <a:r>
              <a:rPr lang="zh-CN" altLang="en-US" dirty="0" smtClean="0"/>
              <a:t>脚本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200" dirty="0" smtClean="0"/>
              <a:t>使用“</a:t>
            </a:r>
            <a:r>
              <a:rPr lang="en-US" altLang="zh-CN" sz="2200" dirty="0" smtClean="0"/>
              <a:t>-r </a:t>
            </a:r>
            <a:r>
              <a:rPr lang="zh-CN" altLang="en-US" sz="2200" dirty="0" smtClean="0"/>
              <a:t>命令名”在启动</a:t>
            </a:r>
            <a:r>
              <a:rPr lang="en-US" altLang="zh-CN" sz="2200" dirty="0" smtClean="0"/>
              <a:t>MATLAB</a:t>
            </a:r>
            <a:r>
              <a:rPr lang="zh-CN" altLang="en-US" sz="2200" dirty="0" smtClean="0"/>
              <a:t>时直接运行</a:t>
            </a:r>
            <a:r>
              <a:rPr lang="en-US" altLang="zh-CN" sz="2200" dirty="0" smtClean="0"/>
              <a:t>MATLAB</a:t>
            </a:r>
            <a:r>
              <a:rPr lang="zh-CN" altLang="en-US" sz="2200" dirty="0" smtClean="0"/>
              <a:t>命令</a:t>
            </a:r>
            <a:r>
              <a:rPr lang="zh-CN" altLang="en-US" sz="2200" dirty="0"/>
              <a:t>。</a:t>
            </a:r>
            <a:endParaRPr lang="en-US" altLang="zh-CN" sz="2200" dirty="0" smtClean="0"/>
          </a:p>
          <a:p>
            <a:pPr>
              <a:lnSpc>
                <a:spcPct val="125000"/>
              </a:lnSpc>
            </a:pPr>
            <a:r>
              <a:rPr lang="zh-CN" altLang="en-US" sz="2200" dirty="0" smtClean="0"/>
              <a:t>命令名可以是</a:t>
            </a:r>
            <a:r>
              <a:rPr lang="en-US" altLang="zh-CN" sz="2200" dirty="0" smtClean="0"/>
              <a:t>MATLAB</a:t>
            </a:r>
            <a:r>
              <a:rPr lang="zh-CN" altLang="en-US" sz="2200" dirty="0" smtClean="0"/>
              <a:t>内部命令，也可以是自己编写的</a:t>
            </a:r>
            <a:r>
              <a:rPr lang="en-US" altLang="zh-CN" sz="2200" dirty="0" smtClean="0"/>
              <a:t>MATLAB</a:t>
            </a:r>
            <a:r>
              <a:rPr lang="zh-CN" altLang="en-US" sz="2200" dirty="0" smtClean="0"/>
              <a:t>脚本。</a:t>
            </a:r>
            <a:endParaRPr lang="en-US" altLang="zh-CN" sz="2200" dirty="0" smtClean="0"/>
          </a:p>
          <a:p>
            <a:pPr>
              <a:lnSpc>
                <a:spcPct val="125000"/>
              </a:lnSpc>
            </a:pPr>
            <a:r>
              <a:rPr lang="zh-CN" altLang="en-US" sz="2200" dirty="0" smtClean="0"/>
              <a:t>如果在公共服务器上计算，注意选择其他启动参数，比如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>-</a:t>
            </a:r>
            <a:r>
              <a:rPr lang="en-US" altLang="zh-CN" sz="2200" dirty="0" err="1" smtClean="0"/>
              <a:t>nodisplay</a:t>
            </a:r>
            <a:r>
              <a:rPr lang="en-US" altLang="zh-CN" sz="2200" dirty="0" smtClean="0"/>
              <a:t> -</a:t>
            </a:r>
            <a:r>
              <a:rPr lang="en-US" altLang="zh-CN" sz="2200" dirty="0" err="1" smtClean="0"/>
              <a:t>singleCompThreads</a:t>
            </a:r>
            <a:r>
              <a:rPr lang="zh-CN" altLang="en-US" sz="2200" dirty="0" smtClean="0"/>
              <a:t>等。</a:t>
            </a:r>
            <a:endParaRPr lang="en-US" altLang="zh-CN" sz="2200" dirty="0" smtClean="0"/>
          </a:p>
          <a:p>
            <a:pPr>
              <a:lnSpc>
                <a:spcPct val="125000"/>
              </a:lnSpc>
            </a:pPr>
            <a:r>
              <a:rPr lang="zh-CN" altLang="en-US" sz="2200" dirty="0" smtClean="0"/>
              <a:t>超算中心的服务器上</a:t>
            </a:r>
            <a:r>
              <a:rPr lang="en-US" altLang="zh-CN" sz="2200" dirty="0" smtClean="0"/>
              <a:t>MATLAB</a:t>
            </a:r>
            <a:r>
              <a:rPr lang="zh-CN" altLang="en-US" sz="2200" dirty="0" smtClean="0"/>
              <a:t>启动程序经过修改，默认使用“</a:t>
            </a: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>-</a:t>
            </a:r>
            <a:r>
              <a:rPr lang="en-US" altLang="zh-CN" sz="2200" dirty="0" err="1"/>
              <a:t>nodesktop</a:t>
            </a:r>
            <a:r>
              <a:rPr lang="en-US" altLang="zh-CN" sz="2200" dirty="0"/>
              <a:t> -</a:t>
            </a:r>
            <a:r>
              <a:rPr lang="en-US" altLang="zh-CN" sz="2200" dirty="0" err="1"/>
              <a:t>nosplash</a:t>
            </a:r>
            <a:r>
              <a:rPr lang="en-US" altLang="zh-CN" sz="2200" dirty="0"/>
              <a:t> -</a:t>
            </a:r>
            <a:r>
              <a:rPr lang="en-US" altLang="zh-CN" sz="2200" dirty="0" err="1" smtClean="0"/>
              <a:t>singleCompThread</a:t>
            </a:r>
            <a:r>
              <a:rPr lang="zh-CN" altLang="en-US" sz="2200" dirty="0" smtClean="0"/>
              <a:t>”参数。</a:t>
            </a:r>
            <a:endParaRPr lang="en-US" altLang="zh-CN" sz="2200" dirty="0" smtClean="0"/>
          </a:p>
          <a:p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685800" y="4960690"/>
            <a:ext cx="8001000" cy="154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/>
              <a:t>提交任务示例：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400" dirty="0"/>
              <a:t>串行任务：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bsub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-q serial -o %J.log -e %</a:t>
            </a:r>
            <a:r>
              <a:rPr lang="en-US" altLang="zh-CN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matlab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r </a:t>
            </a:r>
            <a:r>
              <a:rPr lang="en-US" altLang="zh-CN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serial_job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并行任务</a:t>
            </a:r>
            <a:r>
              <a:rPr lang="zh-CN" altLang="en-US" sz="2400" dirty="0"/>
              <a:t>：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pt-BR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bsub  -q normal -n 12 -o %J.log -e %J.err matlab </a:t>
            </a:r>
            <a:r>
              <a:rPr lang="pt-BR" altLang="zh-CN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BR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r </a:t>
            </a:r>
            <a:r>
              <a:rPr lang="pt-BR" altLang="zh-CN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parallel_job</a:t>
            </a:r>
            <a:endParaRPr lang="zh-CN" altLang="zh-CN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License</a:t>
            </a:r>
            <a:r>
              <a:rPr lang="zh-CN" altLang="en-US" dirty="0" smtClean="0"/>
              <a:t>服务器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/>
              <a:t>为其他电脑提供激活服务，需要</a:t>
            </a:r>
            <a:r>
              <a:rPr lang="zh-CN" altLang="en-US" sz="2400" dirty="0"/>
              <a:t>单独提出</a:t>
            </a:r>
            <a:r>
              <a:rPr lang="zh-CN" altLang="en-US" sz="2400" dirty="0" smtClean="0"/>
              <a:t>申请</a:t>
            </a:r>
            <a:endParaRPr lang="en-US" altLang="zh-CN" sz="2400" dirty="0" smtClean="0"/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/>
              <a:t>什么</a:t>
            </a:r>
            <a:r>
              <a:rPr lang="zh-CN" altLang="en-US" sz="2400" dirty="0" smtClean="0"/>
              <a:t>情况需要单独申请</a:t>
            </a:r>
            <a:r>
              <a:rPr lang="en-US" altLang="zh-CN" sz="2400" dirty="0" smtClean="0"/>
              <a:t>license</a:t>
            </a:r>
            <a:r>
              <a:rPr lang="zh-CN" altLang="en-US" sz="2400" dirty="0" smtClean="0"/>
              <a:t>服务器</a:t>
            </a:r>
            <a:endParaRPr lang="en-US" altLang="zh-CN" sz="2400" dirty="0" smtClean="0"/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集群中节点不能直接访问校园网</a:t>
            </a:r>
            <a:endParaRPr lang="en-US" altLang="zh-CN" sz="2000" dirty="0" smtClean="0"/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集中管理的与外网隔离的内部网络</a:t>
            </a:r>
            <a:endParaRPr lang="en-US" altLang="zh-CN" sz="2000" dirty="0" smtClean="0"/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/>
              <a:t>什么</a:t>
            </a:r>
            <a:r>
              <a:rPr lang="zh-CN" altLang="en-US" sz="2400" dirty="0" smtClean="0"/>
              <a:t>情况不需要单独申请</a:t>
            </a:r>
            <a:r>
              <a:rPr lang="en-US" altLang="zh-CN" sz="2400" dirty="0" smtClean="0"/>
              <a:t>license</a:t>
            </a:r>
            <a:r>
              <a:rPr lang="zh-CN" altLang="en-US" sz="2400" dirty="0" smtClean="0"/>
              <a:t>服务器</a:t>
            </a:r>
            <a:endParaRPr lang="en-US" altLang="zh-CN" sz="2400" dirty="0" smtClean="0"/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集群中节点可以直接访问校园网：使用校园版</a:t>
            </a:r>
            <a:endParaRPr lang="en-US" altLang="zh-CN" sz="2000" dirty="0" smtClean="0"/>
          </a:p>
          <a:p>
            <a:pPr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内网中个人使用的电脑：使用独立版，用离线方式安装激活 </a:t>
            </a:r>
            <a:endParaRPr lang="en-US" altLang="zh-CN" sz="2400" dirty="0" smtClean="0"/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72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License</a:t>
            </a:r>
            <a:r>
              <a:rPr lang="zh-CN" altLang="en-US" dirty="0" smtClean="0"/>
              <a:t>服务器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7129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1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License</a:t>
            </a:r>
            <a:r>
              <a:rPr lang="zh-CN" altLang="en-US" dirty="0"/>
              <a:t>服务器：图形界面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600000" cy="212400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0" y="1845700"/>
            <a:ext cx="3600000" cy="212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00" y="2243600"/>
            <a:ext cx="5400000" cy="31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00" y="3703500"/>
            <a:ext cx="3600000" cy="212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01402"/>
            <a:ext cx="3600000" cy="2124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0068" y="1371600"/>
            <a:ext cx="3835361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按照离线模式</a:t>
            </a:r>
            <a:r>
              <a:rPr lang="zh-CN" altLang="en-US" sz="2800" dirty="0">
                <a:latin typeface="+mn-ea"/>
                <a:ea typeface="+mn-ea"/>
              </a:rPr>
              <a:t>安装</a:t>
            </a:r>
          </a:p>
          <a:p>
            <a:r>
              <a:rPr lang="zh-CN" altLang="en-US" sz="2800" dirty="0">
                <a:latin typeface="+mn-ea"/>
                <a:ea typeface="+mn-ea"/>
              </a:rPr>
              <a:t>选择</a:t>
            </a:r>
            <a:r>
              <a:rPr lang="en-US" altLang="zh-CN" sz="2800" dirty="0">
                <a:latin typeface="+mn-ea"/>
                <a:ea typeface="+mn-ea"/>
              </a:rPr>
              <a:t>License Manager</a:t>
            </a:r>
            <a:r>
              <a:rPr lang="zh-CN" altLang="en-US" sz="2800" dirty="0" smtClean="0">
                <a:latin typeface="+mn-ea"/>
                <a:ea typeface="+mn-ea"/>
              </a:rPr>
              <a:t>组件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01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License</a:t>
            </a:r>
            <a:r>
              <a:rPr lang="zh-CN" altLang="en-US" dirty="0" smtClean="0"/>
              <a:t>服务器：</a:t>
            </a:r>
            <a:r>
              <a:rPr lang="zh-CN" altLang="en-US" dirty="0"/>
              <a:t>命令行</a:t>
            </a:r>
            <a:r>
              <a:rPr lang="zh-CN" altLang="en-US" dirty="0" smtClean="0"/>
              <a:t>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/>
              <a:t>命令行界面</a:t>
            </a:r>
            <a:r>
              <a:rPr lang="zh-CN" altLang="en-US" sz="2800" dirty="0" smtClean="0"/>
              <a:t>静默安装</a:t>
            </a:r>
            <a:endParaRPr lang="en-US" altLang="zh-CN" sz="28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修改</a:t>
            </a:r>
            <a:r>
              <a:rPr lang="en-US" altLang="zh-CN" sz="2000" dirty="0" smtClean="0"/>
              <a:t>installer_input.txt</a:t>
            </a:r>
            <a:r>
              <a:rPr lang="zh-CN" altLang="en-US" sz="2000" dirty="0" smtClean="0"/>
              <a:t>中关于</a:t>
            </a:r>
            <a:r>
              <a:rPr lang="en-US" altLang="zh-CN" sz="2000" dirty="0" smtClean="0"/>
              <a:t>Network License </a:t>
            </a:r>
            <a:r>
              <a:rPr lang="zh-CN" altLang="en-US" sz="2000" dirty="0" smtClean="0"/>
              <a:t>段落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使用</a:t>
            </a:r>
            <a:r>
              <a:rPr lang="en-US" altLang="zh-CN" sz="2000" dirty="0" smtClean="0"/>
              <a:t>install -</a:t>
            </a:r>
            <a:r>
              <a:rPr lang="en-US" altLang="zh-CN" sz="2000" dirty="0" err="1" smtClean="0"/>
              <a:t>inputFile</a:t>
            </a:r>
            <a:r>
              <a:rPr lang="en-US" altLang="zh-CN" sz="2000" dirty="0" smtClean="0"/>
              <a:t> installer_input.txt</a:t>
            </a:r>
            <a:r>
              <a:rPr lang="zh-CN" altLang="en-US" sz="2000" dirty="0" smtClean="0"/>
              <a:t>安装</a:t>
            </a:r>
            <a:endParaRPr lang="en-US" altLang="zh-CN" sz="20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/>
              <a:t>检查安装日志是否安装正常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343400" y="1014912"/>
            <a:ext cx="4724400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########## Begin: Options for Network License Types #########</a:t>
            </a:r>
          </a:p>
          <a:p>
            <a:r>
              <a:rPr lang="zh-CN" altLang="en-US" sz="1400" dirty="0" smtClean="0"/>
              <a:t>##</a:t>
            </a:r>
          </a:p>
          <a:p>
            <a:r>
              <a:rPr lang="zh-CN" altLang="en-US" sz="1400" dirty="0" smtClean="0"/>
              <a:t>## SPECIFY PATH TO LICENSE FILE (Required for network license types only)</a:t>
            </a:r>
          </a:p>
          <a:p>
            <a:r>
              <a:rPr lang="zh-CN" altLang="en-US" sz="1400" dirty="0" smtClean="0"/>
              <a:t>##</a:t>
            </a:r>
          </a:p>
          <a:p>
            <a:r>
              <a:rPr lang="zh-CN" altLang="en-US" sz="1400" dirty="0" smtClean="0"/>
              <a:t>## This value is required when installing either the License Manager or when</a:t>
            </a:r>
          </a:p>
          <a:p>
            <a:r>
              <a:rPr lang="zh-CN" altLang="en-US" sz="1400" dirty="0" smtClean="0"/>
              <a:t>## installing as a Network End-User</a:t>
            </a:r>
          </a:p>
          <a:p>
            <a:r>
              <a:rPr lang="zh-CN" altLang="en-US" sz="1400" dirty="0" smtClean="0"/>
              <a:t>## Example:</a:t>
            </a:r>
          </a:p>
          <a:p>
            <a:r>
              <a:rPr lang="zh-CN" altLang="en-US" sz="1400" dirty="0" smtClean="0"/>
              <a:t>##            (Windows) licensePath=C:\TEMP\license.dat</a:t>
            </a:r>
          </a:p>
          <a:p>
            <a:r>
              <a:rPr lang="zh-CN" altLang="en-US" sz="1400" dirty="0" smtClean="0"/>
              <a:t>##            (Unix) licensePath=/tmp/license.dat</a:t>
            </a:r>
          </a:p>
          <a:p>
            <a:r>
              <a:rPr lang="zh-CN" altLang="en-US" sz="1400" dirty="0" smtClean="0"/>
              <a:t>## Set the desired value for licensePath and</a:t>
            </a:r>
          </a:p>
          <a:p>
            <a:r>
              <a:rPr lang="zh-CN" altLang="en-US" sz="1400" dirty="0" smtClean="0"/>
              <a:t>## uncomment the line.</a:t>
            </a:r>
          </a:p>
          <a:p>
            <a:endParaRPr lang="zh-CN" altLang="en-US" sz="1400" dirty="0" smtClean="0"/>
          </a:p>
          <a:p>
            <a:r>
              <a:rPr lang="zh-CN" altLang="en-US" sz="1400" dirty="0" smtClean="0"/>
              <a:t># licensePath=</a:t>
            </a:r>
          </a:p>
          <a:p>
            <a:endParaRPr lang="zh-CN" altLang="en-US" sz="1400" dirty="0"/>
          </a:p>
          <a:p>
            <a:r>
              <a:rPr lang="zh-CN" altLang="en-US" sz="1400" dirty="0"/>
              <a:t>## CHOOSE TO INSTALL LICENSE MANAGER (For network license types only)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Installs license manager files to disk.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NOTE: You only need to install the license manager files</a:t>
            </a:r>
          </a:p>
          <a:p>
            <a:r>
              <a:rPr lang="zh-CN" altLang="en-US" sz="1400" dirty="0"/>
              <a:t>## on your license server.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Set lmgrFiles value to true or false and</a:t>
            </a:r>
          </a:p>
          <a:p>
            <a:r>
              <a:rPr lang="zh-CN" altLang="en-US" sz="1400" dirty="0"/>
              <a:t>## uncomment the line.</a:t>
            </a:r>
          </a:p>
          <a:p>
            <a:endParaRPr lang="zh-CN" altLang="en-US" sz="1400" dirty="0"/>
          </a:p>
          <a:p>
            <a:r>
              <a:rPr lang="zh-CN" altLang="en-US" sz="1400" dirty="0"/>
              <a:t># lmgrFiles=</a:t>
            </a:r>
          </a:p>
          <a:p>
            <a:endParaRPr lang="zh-CN" altLang="en-US" sz="1400" dirty="0"/>
          </a:p>
          <a:p>
            <a:r>
              <a:rPr lang="zh-CN" altLang="en-US" sz="1400" dirty="0"/>
              <a:t>## INSTALL LICENSE MANAGER AS A SERVICE (For network license types only)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Configure the license manager as a service on Windows.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NOTE: Not applicable for Unix or Mac.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NOTE: The lmgr_files option (set in previous step) must also be set to true.</a:t>
            </a:r>
          </a:p>
          <a:p>
            <a:r>
              <a:rPr lang="zh-CN" altLang="en-US" sz="1400" dirty="0"/>
              <a:t>##</a:t>
            </a:r>
          </a:p>
          <a:p>
            <a:r>
              <a:rPr lang="zh-CN" altLang="en-US" sz="1400" dirty="0"/>
              <a:t>## Set lmgrService value to true or false and</a:t>
            </a:r>
          </a:p>
          <a:p>
            <a:r>
              <a:rPr lang="zh-CN" altLang="en-US" sz="1400" dirty="0"/>
              <a:t>## uncomment the line.</a:t>
            </a:r>
          </a:p>
          <a:p>
            <a:endParaRPr lang="zh-CN" altLang="en-US" sz="1400" dirty="0"/>
          </a:p>
          <a:p>
            <a:r>
              <a:rPr lang="zh-CN" altLang="en-US" sz="1400" dirty="0"/>
              <a:t># lmgrService=</a:t>
            </a:r>
          </a:p>
          <a:p>
            <a:endParaRPr lang="zh-CN" altLang="en-US" sz="1400" dirty="0"/>
          </a:p>
          <a:p>
            <a:r>
              <a:rPr lang="zh-CN" altLang="en-US" sz="1400" dirty="0"/>
              <a:t>########## End: Options for Network License Types #########</a:t>
            </a:r>
          </a:p>
        </p:txBody>
      </p:sp>
    </p:spTree>
    <p:extLst>
      <p:ext uri="{BB962C8B-B14F-4D97-AF65-F5344CB8AC3E}">
        <p14:creationId xmlns:p14="http://schemas.microsoft.com/office/powerpoint/2010/main" val="28158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可用工具包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 numCol="3"/>
          <a:lstStyle/>
          <a:p>
            <a:pPr marL="0" indent="0">
              <a:buNone/>
            </a:pPr>
            <a:r>
              <a:rPr lang="en-US" altLang="zh-CN" sz="1400" dirty="0"/>
              <a:t>MATLAB </a:t>
            </a:r>
          </a:p>
          <a:p>
            <a:pPr marL="0" indent="0">
              <a:buNone/>
            </a:pPr>
            <a:r>
              <a:rPr lang="en-US" altLang="zh-CN" sz="1400" dirty="0"/>
              <a:t>Simulink </a:t>
            </a:r>
          </a:p>
          <a:p>
            <a:pPr marL="0" indent="0">
              <a:buNone/>
            </a:pPr>
            <a:r>
              <a:rPr lang="en-US" altLang="zh-CN" sz="1400" dirty="0"/>
              <a:t>Bioinformatics Toolbox </a:t>
            </a:r>
          </a:p>
          <a:p>
            <a:pPr marL="0" indent="0">
              <a:buNone/>
            </a:pPr>
            <a:r>
              <a:rPr lang="en-US" altLang="zh-CN" sz="1400" dirty="0"/>
              <a:t>Communications System Toolbox </a:t>
            </a:r>
          </a:p>
          <a:p>
            <a:pPr marL="0" indent="0">
              <a:buNone/>
            </a:pPr>
            <a:r>
              <a:rPr lang="en-US" altLang="zh-CN" sz="1400" dirty="0"/>
              <a:t>Computer Vision System Toolbox </a:t>
            </a:r>
          </a:p>
          <a:p>
            <a:pPr marL="0" indent="0">
              <a:buNone/>
            </a:pPr>
            <a:r>
              <a:rPr lang="en-US" altLang="zh-CN" sz="1400" dirty="0"/>
              <a:t>Control System Toolbox </a:t>
            </a:r>
          </a:p>
          <a:p>
            <a:pPr marL="0" indent="0">
              <a:buNone/>
            </a:pPr>
            <a:r>
              <a:rPr lang="en-US" altLang="zh-CN" sz="1400" dirty="0"/>
              <a:t>Curve Fitting Toolbox </a:t>
            </a:r>
          </a:p>
          <a:p>
            <a:pPr marL="0" indent="0">
              <a:buNone/>
            </a:pPr>
            <a:r>
              <a:rPr lang="en-US" altLang="zh-CN" sz="1400" dirty="0"/>
              <a:t>DSP System Toolbox </a:t>
            </a:r>
          </a:p>
          <a:p>
            <a:pPr marL="0" indent="0">
              <a:buNone/>
            </a:pPr>
            <a:r>
              <a:rPr lang="en-US" altLang="zh-CN" sz="1400" dirty="0"/>
              <a:t>Data Acquisition Toolbox </a:t>
            </a:r>
          </a:p>
          <a:p>
            <a:pPr marL="0" indent="0">
              <a:buNone/>
            </a:pPr>
            <a:r>
              <a:rPr lang="en-US" altLang="zh-CN" sz="1400" dirty="0"/>
              <a:t>Database Toolbox </a:t>
            </a:r>
          </a:p>
          <a:p>
            <a:pPr marL="0" indent="0">
              <a:buNone/>
            </a:pPr>
            <a:r>
              <a:rPr lang="en-US" altLang="zh-CN" sz="1400" dirty="0" err="1"/>
              <a:t>Datafeed</a:t>
            </a:r>
            <a:r>
              <a:rPr lang="en-US" altLang="zh-CN" sz="1400" dirty="0"/>
              <a:t> Toolbox </a:t>
            </a:r>
          </a:p>
          <a:p>
            <a:pPr marL="0" indent="0">
              <a:buNone/>
            </a:pPr>
            <a:r>
              <a:rPr lang="en-US" altLang="zh-CN" sz="1400" dirty="0"/>
              <a:t>Embedded Coder </a:t>
            </a:r>
          </a:p>
          <a:p>
            <a:pPr marL="0" indent="0">
              <a:buNone/>
            </a:pPr>
            <a:r>
              <a:rPr lang="en-US" altLang="zh-CN" sz="1400" dirty="0"/>
              <a:t>Filter Design HDL Coder </a:t>
            </a:r>
          </a:p>
          <a:p>
            <a:pPr marL="0" indent="0">
              <a:buNone/>
            </a:pPr>
            <a:r>
              <a:rPr lang="en-US" altLang="zh-CN" sz="1400" dirty="0"/>
              <a:t>Fixed-Point Designer </a:t>
            </a:r>
          </a:p>
          <a:p>
            <a:pPr marL="0" indent="0">
              <a:buNone/>
            </a:pPr>
            <a:r>
              <a:rPr lang="en-US" altLang="zh-CN" sz="1400" dirty="0"/>
              <a:t>Fuzzy Logic Toolbox </a:t>
            </a:r>
          </a:p>
          <a:p>
            <a:pPr marL="0" indent="0">
              <a:buNone/>
            </a:pPr>
            <a:r>
              <a:rPr lang="en-US" altLang="zh-CN" sz="1400" dirty="0"/>
              <a:t>Gauges </a:t>
            </a:r>
            <a:r>
              <a:rPr lang="en-US" altLang="zh-CN" sz="1400" dirty="0" err="1"/>
              <a:t>Blockset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/>
              <a:t>Global Optimization Toolbox </a:t>
            </a:r>
          </a:p>
          <a:p>
            <a:pPr marL="0" indent="0">
              <a:buNone/>
            </a:pPr>
            <a:r>
              <a:rPr lang="en-US" altLang="zh-CN" sz="1400" dirty="0"/>
              <a:t>Image Acquisition Toolbox </a:t>
            </a:r>
          </a:p>
          <a:p>
            <a:pPr marL="0" indent="0">
              <a:buNone/>
            </a:pPr>
            <a:r>
              <a:rPr lang="en-US" altLang="zh-CN" sz="1400" dirty="0"/>
              <a:t>Image Processing Toolbox </a:t>
            </a:r>
          </a:p>
          <a:p>
            <a:pPr marL="0" indent="0">
              <a:buNone/>
            </a:pPr>
            <a:r>
              <a:rPr lang="en-US" altLang="zh-CN" sz="1400" dirty="0"/>
              <a:t>Instrument Control Toolbox </a:t>
            </a:r>
          </a:p>
          <a:p>
            <a:pPr marL="0" indent="0">
              <a:buNone/>
            </a:pPr>
            <a:r>
              <a:rPr lang="en-US" altLang="zh-CN" sz="1400" dirty="0"/>
              <a:t>MATLAB Coder </a:t>
            </a:r>
          </a:p>
          <a:p>
            <a:pPr marL="0" indent="0">
              <a:buNone/>
            </a:pPr>
            <a:r>
              <a:rPr lang="en-US" altLang="zh-CN" sz="1400" dirty="0"/>
              <a:t>MATLAB Compiler </a:t>
            </a:r>
          </a:p>
          <a:p>
            <a:pPr marL="0" indent="0">
              <a:buNone/>
            </a:pPr>
            <a:r>
              <a:rPr lang="en-US" altLang="zh-CN" sz="1400" dirty="0"/>
              <a:t>MATLAB Compiler SDK </a:t>
            </a:r>
          </a:p>
          <a:p>
            <a:pPr marL="0" indent="0">
              <a:buNone/>
            </a:pPr>
            <a:r>
              <a:rPr lang="en-US" altLang="zh-CN" sz="1400" dirty="0"/>
              <a:t>MATLAB Report Generator </a:t>
            </a:r>
          </a:p>
          <a:p>
            <a:pPr marL="0" indent="0">
              <a:buNone/>
            </a:pPr>
            <a:r>
              <a:rPr lang="en-US" altLang="zh-CN" sz="1400" dirty="0"/>
              <a:t>Mapping Toolbox </a:t>
            </a:r>
          </a:p>
          <a:p>
            <a:pPr marL="0" indent="0">
              <a:buNone/>
            </a:pPr>
            <a:r>
              <a:rPr lang="en-US" altLang="zh-CN" sz="1400" dirty="0"/>
              <a:t>Model Predictive Control Toolbox </a:t>
            </a:r>
          </a:p>
          <a:p>
            <a:pPr marL="0" indent="0">
              <a:buNone/>
            </a:pPr>
            <a:r>
              <a:rPr lang="en-US" altLang="zh-CN" sz="1400" dirty="0"/>
              <a:t>Neural Network Toolbox </a:t>
            </a:r>
          </a:p>
          <a:p>
            <a:pPr marL="0" indent="0">
              <a:buNone/>
            </a:pPr>
            <a:r>
              <a:rPr lang="en-US" altLang="zh-CN" sz="1400" dirty="0"/>
              <a:t>Optimization Toolbox </a:t>
            </a:r>
          </a:p>
          <a:p>
            <a:pPr marL="0" indent="0">
              <a:buNone/>
            </a:pPr>
            <a:r>
              <a:rPr lang="en-US" altLang="zh-CN" sz="1400" dirty="0"/>
              <a:t>Parallel Computing Toolbox </a:t>
            </a:r>
          </a:p>
          <a:p>
            <a:pPr marL="0" indent="0">
              <a:buNone/>
            </a:pPr>
            <a:r>
              <a:rPr lang="en-US" altLang="zh-CN" sz="1400" dirty="0"/>
              <a:t>Partial Differential Equation Toolbox </a:t>
            </a:r>
          </a:p>
          <a:p>
            <a:pPr marL="0" indent="0">
              <a:buNone/>
            </a:pPr>
            <a:r>
              <a:rPr lang="en-US" altLang="zh-CN" sz="1400" dirty="0"/>
              <a:t>RF Toolbox </a:t>
            </a:r>
          </a:p>
          <a:p>
            <a:pPr marL="0" indent="0">
              <a:buNone/>
            </a:pPr>
            <a:r>
              <a:rPr lang="en-US" altLang="zh-CN" sz="1400" dirty="0"/>
              <a:t>Robust Control Toolbox </a:t>
            </a:r>
          </a:p>
          <a:p>
            <a:pPr marL="0" indent="0">
              <a:buNone/>
            </a:pPr>
            <a:r>
              <a:rPr lang="en-US" altLang="zh-CN" sz="1400" dirty="0"/>
              <a:t>Signal Processing Toolbox </a:t>
            </a:r>
          </a:p>
          <a:p>
            <a:pPr marL="0" indent="0">
              <a:buNone/>
            </a:pPr>
            <a:r>
              <a:rPr lang="en-US" altLang="zh-CN" sz="1400" dirty="0" err="1"/>
              <a:t>SimBiology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 err="1"/>
              <a:t>SimMechanics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 err="1"/>
              <a:t>SimPowerSystems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 err="1"/>
              <a:t>SimRF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 err="1"/>
              <a:t>Simscape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/>
              <a:t>Simulink 3D Animation </a:t>
            </a:r>
          </a:p>
          <a:p>
            <a:pPr marL="0" indent="0">
              <a:buNone/>
            </a:pPr>
            <a:r>
              <a:rPr lang="en-US" altLang="zh-CN" sz="1400" dirty="0"/>
              <a:t>Simulink Coder </a:t>
            </a:r>
          </a:p>
          <a:p>
            <a:pPr marL="0" indent="0">
              <a:buNone/>
            </a:pPr>
            <a:r>
              <a:rPr lang="en-US" altLang="zh-CN" sz="1400" dirty="0"/>
              <a:t>Simulink Control Design </a:t>
            </a:r>
          </a:p>
          <a:p>
            <a:pPr marL="0" indent="0">
              <a:buNone/>
            </a:pPr>
            <a:r>
              <a:rPr lang="en-US" altLang="zh-CN" sz="1400" dirty="0"/>
              <a:t>Simulink Design Optimization </a:t>
            </a:r>
          </a:p>
          <a:p>
            <a:pPr marL="0" indent="0">
              <a:buNone/>
            </a:pPr>
            <a:r>
              <a:rPr lang="en-US" altLang="zh-CN" sz="1400" dirty="0"/>
              <a:t>Simulink Desktop Real-Time </a:t>
            </a:r>
          </a:p>
          <a:p>
            <a:pPr marL="0" indent="0">
              <a:buNone/>
            </a:pPr>
            <a:r>
              <a:rPr lang="en-US" altLang="zh-CN" sz="1400" dirty="0"/>
              <a:t>Simulink Real-Time </a:t>
            </a:r>
          </a:p>
          <a:p>
            <a:pPr marL="0" indent="0">
              <a:buNone/>
            </a:pPr>
            <a:r>
              <a:rPr lang="en-US" altLang="zh-CN" sz="1400" dirty="0"/>
              <a:t>Simulink Verification and Validation </a:t>
            </a:r>
          </a:p>
          <a:p>
            <a:pPr marL="0" indent="0">
              <a:buNone/>
            </a:pPr>
            <a:r>
              <a:rPr lang="en-US" altLang="zh-CN" sz="1400" dirty="0" err="1"/>
              <a:t>Stateflow</a:t>
            </a:r>
            <a:r>
              <a:rPr lang="en-US" altLang="zh-CN" sz="1400" dirty="0"/>
              <a:t> </a:t>
            </a:r>
          </a:p>
          <a:p>
            <a:pPr marL="0" indent="0">
              <a:buNone/>
            </a:pPr>
            <a:r>
              <a:rPr lang="en-US" altLang="zh-CN" sz="1400" dirty="0"/>
              <a:t>Statistics and Machine Learning Toolbox </a:t>
            </a:r>
          </a:p>
          <a:p>
            <a:pPr marL="0" indent="0">
              <a:buNone/>
            </a:pPr>
            <a:r>
              <a:rPr lang="en-US" altLang="zh-CN" sz="1400" dirty="0"/>
              <a:t>Symbolic Math Toolbox </a:t>
            </a:r>
          </a:p>
          <a:p>
            <a:pPr marL="0" indent="0">
              <a:buNone/>
            </a:pPr>
            <a:r>
              <a:rPr lang="en-US" altLang="zh-CN" sz="1400" dirty="0"/>
              <a:t>System Identification Toolbox </a:t>
            </a:r>
          </a:p>
          <a:p>
            <a:pPr marL="0" indent="0">
              <a:buNone/>
            </a:pPr>
            <a:r>
              <a:rPr lang="en-US" altLang="zh-CN" sz="1400" dirty="0"/>
              <a:t>Wavelet Toolbox 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———————————————</a:t>
            </a: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MATLAB Distributed Computing Server</a:t>
            </a:r>
          </a:p>
          <a:p>
            <a:pPr marL="0" indent="0">
              <a:buNone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34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设置</a:t>
            </a:r>
            <a:r>
              <a:rPr lang="en-US" altLang="zh-CN" dirty="0"/>
              <a:t>license</a:t>
            </a:r>
            <a:r>
              <a:rPr lang="zh-CN" altLang="en-US" dirty="0"/>
              <a:t>服务</a:t>
            </a:r>
            <a:r>
              <a:rPr lang="zh-CN" altLang="en-US" dirty="0" smtClean="0"/>
              <a:t>：</a:t>
            </a:r>
            <a:r>
              <a:rPr lang="en-US" altLang="zh-CN" dirty="0" smtClean="0"/>
              <a:t>Windows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zh-CN" altLang="en-US" sz="2400" dirty="0" smtClean="0"/>
              <a:t>使用</a:t>
            </a:r>
            <a:r>
              <a:rPr lang="en-US" altLang="zh-CN" sz="2400" dirty="0" smtClean="0"/>
              <a:t>LMTOOLS</a:t>
            </a:r>
            <a:r>
              <a:rPr lang="zh-CN" altLang="en-US" sz="2400" dirty="0" smtClean="0"/>
              <a:t>管理服务</a:t>
            </a:r>
            <a:endParaRPr lang="en-US" altLang="zh-CN" sz="2400" dirty="0" smtClean="0"/>
          </a:p>
          <a:p>
            <a:r>
              <a:rPr lang="zh-CN" altLang="en-US" sz="2400" dirty="0" smtClean="0"/>
              <a:t>注意系统防火墙打开相应端口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39199"/>
            <a:ext cx="5040000" cy="30479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00" y="3505200"/>
            <a:ext cx="5040000" cy="30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</a:t>
            </a:r>
            <a:r>
              <a:rPr lang="en-US" altLang="zh-CN" dirty="0" smtClean="0"/>
              <a:t>license</a:t>
            </a:r>
            <a:r>
              <a:rPr lang="zh-CN" altLang="en-US" dirty="0" smtClean="0"/>
              <a:t>服务：</a:t>
            </a:r>
            <a:r>
              <a:rPr lang="en-US" altLang="zh-CN" dirty="0" err="1" smtClean="0"/>
              <a:t>linux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zh-CN" sz="2400" dirty="0" smtClean="0"/>
              <a:t>license</a:t>
            </a:r>
            <a:r>
              <a:rPr lang="zh-CN" altLang="en-US" sz="2400" dirty="0" smtClean="0"/>
              <a:t>目录：</a:t>
            </a:r>
            <a:r>
              <a:rPr lang="en-US" altLang="zh-CN" sz="2400" dirty="0" smtClean="0"/>
              <a:t>MATLAB/R2015a/</a:t>
            </a:r>
            <a:r>
              <a:rPr lang="en-US" altLang="zh-CN" sz="2400" dirty="0" err="1" smtClean="0"/>
              <a:t>etc</a:t>
            </a:r>
            <a:r>
              <a:rPr lang="en-US" altLang="zh-CN" sz="2400" dirty="0" smtClean="0"/>
              <a:t>/</a:t>
            </a:r>
          </a:p>
          <a:p>
            <a:r>
              <a:rPr lang="zh-CN" altLang="en-US" sz="2400" dirty="0" smtClean="0"/>
              <a:t>设置服务快捷方式：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lmboot</a:t>
            </a:r>
            <a:r>
              <a:rPr lang="en-US" altLang="zh-CN" sz="2400" dirty="0"/>
              <a:t> -</a:t>
            </a:r>
            <a:r>
              <a:rPr lang="en-US" altLang="zh-CN" sz="2400" dirty="0" smtClean="0"/>
              <a:t>s</a:t>
            </a:r>
          </a:p>
          <a:p>
            <a:r>
              <a:rPr lang="zh-CN" altLang="en-US" sz="2400" dirty="0" smtClean="0"/>
              <a:t>建议一个专门用来开启激活服务的用户：</a:t>
            </a:r>
            <a:r>
              <a:rPr lang="en-US" altLang="zh-CN" sz="2400" dirty="0" err="1" smtClean="0"/>
              <a:t>adduser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/>
              <a:t>mat</a:t>
            </a:r>
          </a:p>
          <a:p>
            <a:r>
              <a:rPr lang="zh-CN" altLang="en-US" sz="2400" dirty="0" smtClean="0"/>
              <a:t>修改</a:t>
            </a:r>
            <a:r>
              <a:rPr lang="en-US" altLang="zh-CN" sz="2400" dirty="0" err="1" smtClean="0"/>
              <a:t>flexnet.boot.linux</a:t>
            </a:r>
            <a:r>
              <a:rPr lang="zh-CN" altLang="en-US" sz="2400" dirty="0" smtClean="0"/>
              <a:t>文件中的</a:t>
            </a:r>
            <a:r>
              <a:rPr lang="en-US" altLang="zh-CN" sz="2400" dirty="0" smtClean="0"/>
              <a:t>CHANGE_USER_NAME</a:t>
            </a:r>
            <a:r>
              <a:rPr lang="zh-CN" altLang="en-US" sz="2400" dirty="0" smtClean="0"/>
              <a:t>为实际用户名</a:t>
            </a:r>
            <a:endParaRPr lang="en-US" altLang="zh-CN" sz="2400" dirty="0" smtClean="0"/>
          </a:p>
          <a:p>
            <a:r>
              <a:rPr lang="zh-CN" altLang="en-US" sz="2400" dirty="0" smtClean="0"/>
              <a:t>开启服务：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flexnet.boot.linux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start</a:t>
            </a:r>
            <a:endParaRPr lang="en-US" altLang="zh-CN" sz="2400" dirty="0"/>
          </a:p>
          <a:p>
            <a:r>
              <a:rPr lang="zh-CN" altLang="en-US" sz="2400" dirty="0"/>
              <a:t>注意系统防火墙开启指定端口</a:t>
            </a:r>
            <a:endParaRPr lang="en-US" altLang="zh-CN" sz="2400" dirty="0"/>
          </a:p>
          <a:p>
            <a:endParaRPr lang="en-US" altLang="zh-CN" sz="24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-378" t="57859" r="20781" b="4421"/>
          <a:stretch/>
        </p:blipFill>
        <p:spPr>
          <a:xfrm>
            <a:off x="152400" y="4114800"/>
            <a:ext cx="6019799" cy="1828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-378" t="50000" r="34887" b="13851"/>
          <a:stretch/>
        </p:blipFill>
        <p:spPr>
          <a:xfrm>
            <a:off x="4170727" y="4906963"/>
            <a:ext cx="4953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提供文件安装密钥和激活文件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确认安装目录中</a:t>
            </a:r>
            <a:r>
              <a:rPr lang="en-US" altLang="zh-CN" sz="2400" dirty="0" err="1" smtClean="0"/>
              <a:t>etc</a:t>
            </a:r>
            <a:r>
              <a:rPr lang="zh-CN" altLang="en-US" sz="2400" dirty="0" smtClean="0"/>
              <a:t>里面的</a:t>
            </a:r>
            <a:r>
              <a:rPr lang="en-US" altLang="zh-CN" sz="2400" dirty="0" smtClean="0"/>
              <a:t>license.dat</a:t>
            </a:r>
            <a:r>
              <a:rPr lang="zh-CN" altLang="en-US" sz="2400" dirty="0" smtClean="0"/>
              <a:t>文件中含有</a:t>
            </a:r>
            <a:r>
              <a:rPr lang="en-US" altLang="zh-CN" sz="2400" dirty="0" smtClean="0"/>
              <a:t>server</a:t>
            </a:r>
            <a:r>
              <a:rPr lang="zh-CN" altLang="en-US" sz="2400" dirty="0" smtClean="0"/>
              <a:t>的地址，必要时做适当修改</a:t>
            </a:r>
            <a:endParaRPr lang="en-US" altLang="zh-CN" sz="2400" dirty="0" smtClean="0"/>
          </a:p>
          <a:p>
            <a:r>
              <a:rPr lang="zh-CN" altLang="en-US" sz="2400" dirty="0"/>
              <a:t>将文件安装密钥和</a:t>
            </a:r>
            <a:r>
              <a:rPr lang="en-US" altLang="zh-CN" sz="2400" dirty="0"/>
              <a:t>license.dat</a:t>
            </a:r>
            <a:r>
              <a:rPr lang="zh-CN" altLang="en-US" sz="2400" dirty="0"/>
              <a:t>文件</a:t>
            </a:r>
            <a:r>
              <a:rPr lang="zh-CN" altLang="en-US" sz="2400" dirty="0" smtClean="0"/>
              <a:t>分发到需要安装的电脑上。</a:t>
            </a:r>
            <a:endParaRPr lang="en-US" altLang="zh-CN" sz="2400" dirty="0"/>
          </a:p>
          <a:p>
            <a:r>
              <a:rPr lang="zh-CN" altLang="en-US" sz="2400" dirty="0" smtClean="0"/>
              <a:t>目标电脑采用</a:t>
            </a:r>
            <a:r>
              <a:rPr lang="zh-CN" altLang="en-US" sz="2400" dirty="0"/>
              <a:t>离线激活模式</a:t>
            </a:r>
            <a:r>
              <a:rPr lang="zh-CN" altLang="en-US" sz="2400" dirty="0" smtClean="0"/>
              <a:t>安装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62400"/>
            <a:ext cx="4019550" cy="1266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724400"/>
            <a:ext cx="3943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8800" dirty="0" smtClean="0"/>
              <a:t>谢谢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感谢</a:t>
            </a:r>
            <a:r>
              <a:rPr lang="en-US" altLang="zh-CN" dirty="0" smtClean="0">
                <a:hlinkClick r:id="rId2"/>
              </a:rPr>
              <a:t>MATLAB</a:t>
            </a:r>
            <a:r>
              <a:rPr lang="zh-CN" altLang="en-US" dirty="0" smtClean="0">
                <a:hlinkClick r:id="rId2"/>
              </a:rPr>
              <a:t>中文论坛</a:t>
            </a:r>
            <a:r>
              <a:rPr lang="zh-CN" altLang="en-US" dirty="0" smtClean="0"/>
              <a:t>的组织</a:t>
            </a:r>
            <a:endParaRPr lang="en-US" altLang="zh-CN" dirty="0" smtClean="0"/>
          </a:p>
          <a:p>
            <a:r>
              <a:rPr lang="zh-CN" altLang="en-US" dirty="0"/>
              <a:t>感谢</a:t>
            </a:r>
            <a:r>
              <a:rPr lang="zh-CN" altLang="en-US" dirty="0">
                <a:hlinkClick r:id="rId3" action="ppaction://hlinkfile"/>
              </a:rPr>
              <a:t>中国科大</a:t>
            </a:r>
            <a:r>
              <a:rPr lang="zh-CN" altLang="en-US" dirty="0" smtClean="0">
                <a:hlinkClick r:id="rId3" action="ppaction://hlinkfile"/>
              </a:rPr>
              <a:t>云</a:t>
            </a:r>
            <a:r>
              <a:rPr lang="zh-CN" altLang="en-US" dirty="0" smtClean="0"/>
              <a:t>提供测试云主机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安装激活方式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校园版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用户</a:t>
            </a:r>
            <a:r>
              <a:rPr lang="zh-CN" altLang="en-US" sz="2400" dirty="0"/>
              <a:t>电脑</a:t>
            </a:r>
            <a:r>
              <a:rPr lang="zh-CN" altLang="en-US" sz="2400" dirty="0" smtClean="0"/>
              <a:t>连接到校内激活服务器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有效期内不需更新</a:t>
            </a:r>
            <a:r>
              <a:rPr lang="en-US" altLang="zh-CN" sz="2400" dirty="0" smtClean="0"/>
              <a:t>license</a:t>
            </a:r>
          </a:p>
          <a:p>
            <a:r>
              <a:rPr lang="zh-CN" altLang="en-US" sz="2800" dirty="0" smtClean="0"/>
              <a:t>独立版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用户直接在</a:t>
            </a:r>
            <a:r>
              <a:rPr lang="en-US" altLang="zh-CN" sz="2400" dirty="0" smtClean="0"/>
              <a:t>MathWorks</a:t>
            </a:r>
            <a:r>
              <a:rPr lang="zh-CN" altLang="en-US" sz="2400" dirty="0" smtClean="0"/>
              <a:t>网站上注册激活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需要</a:t>
            </a:r>
            <a:r>
              <a:rPr lang="zh-CN" altLang="en-US" sz="2400" dirty="0"/>
              <a:t>定期</a:t>
            </a:r>
            <a:r>
              <a:rPr lang="zh-CN" altLang="en-US" sz="2400" dirty="0" smtClean="0"/>
              <a:t>更新</a:t>
            </a:r>
            <a:r>
              <a:rPr lang="en-US" altLang="zh-CN" sz="2400" dirty="0" smtClean="0"/>
              <a:t>license</a:t>
            </a:r>
          </a:p>
          <a:p>
            <a:r>
              <a:rPr lang="zh-CN" altLang="en-US" sz="2800" dirty="0" smtClean="0"/>
              <a:t>其他</a:t>
            </a:r>
            <a:endParaRPr lang="en-US" altLang="zh-CN" sz="2800" dirty="0" smtClean="0"/>
          </a:p>
          <a:p>
            <a:pPr lvl="1"/>
            <a:r>
              <a:rPr lang="en-US" altLang="zh-CN" sz="2400" dirty="0"/>
              <a:t>MATLAB Distributed Computing Server</a:t>
            </a:r>
          </a:p>
          <a:p>
            <a:pPr lvl="1"/>
            <a:r>
              <a:rPr lang="zh-CN" altLang="en-US" sz="2400" dirty="0"/>
              <a:t>内网</a:t>
            </a:r>
            <a:r>
              <a:rPr lang="zh-CN" altLang="en-US" sz="2400" dirty="0" smtClean="0"/>
              <a:t>激活服务器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3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安装与激活：校园版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适用范围：能够一直连接到校园网的个人电脑或者服务器</a:t>
            </a:r>
            <a:endParaRPr lang="zh-CN" altLang="en-US" sz="2400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849897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7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离线激活：获得文件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登录“校园信息门户”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http://i.ustc.edu.cn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使用统一身份</a:t>
            </a:r>
            <a:r>
              <a:rPr lang="zh-CN" altLang="en-US" sz="2800" dirty="0" smtClean="0"/>
              <a:t>认证登录正版软件网站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http://ms.ustc.edu.cn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获取</a:t>
            </a:r>
            <a:r>
              <a:rPr lang="en-US" altLang="zh-CN" sz="2800" dirty="0" smtClean="0"/>
              <a:t>MATLAB</a:t>
            </a:r>
            <a:r>
              <a:rPr lang="zh-CN" altLang="en-US" sz="2800" dirty="0" smtClean="0"/>
              <a:t>安装文件、文件激活密钥和许可证文件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48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校园信息门户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登录</a:t>
            </a:r>
            <a:r>
              <a:rPr lang="en-US" altLang="zh-CN" sz="2400" dirty="0" smtClean="0">
                <a:hlinkClick r:id="rId2"/>
              </a:rPr>
              <a:t>http://i.ustc.edu.cn</a:t>
            </a:r>
            <a:r>
              <a:rPr lang="zh-CN" altLang="en-US" sz="2400" dirty="0" smtClean="0"/>
              <a:t>，进入正版软件网站</a:t>
            </a:r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8600" y="2438400"/>
            <a:ext cx="5040000" cy="426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" y="2228772"/>
            <a:ext cx="5400000" cy="38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正版化软件网站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根据自己的系统选择合适的版本下载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同时下载校园版安装密钥和激活文件</a:t>
            </a:r>
            <a:endParaRPr lang="zh-CN" altLang="en-US" sz="2400" dirty="0"/>
          </a:p>
        </p:txBody>
      </p:sp>
      <p:pic>
        <p:nvPicPr>
          <p:cNvPr id="7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2133600"/>
            <a:ext cx="66011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1690</Words>
  <Application>Microsoft Office PowerPoint</Application>
  <PresentationFormat>全屏显示(4:3)</PresentationFormat>
  <Paragraphs>270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华文行楷</vt:lpstr>
      <vt:lpstr>宋体</vt:lpstr>
      <vt:lpstr>Arial</vt:lpstr>
      <vt:lpstr>Calibri</vt:lpstr>
      <vt:lpstr>Consolas</vt:lpstr>
      <vt:lpstr>Wingdings</vt:lpstr>
      <vt:lpstr>默认设计模板</vt:lpstr>
      <vt:lpstr>中国科学技术大学 学生、科研人员 如何快速安装使用MATLAB</vt:lpstr>
      <vt:lpstr>PowerPoint 演示文稿</vt:lpstr>
      <vt:lpstr>MATLAB授权情况</vt:lpstr>
      <vt:lpstr>可用工具包</vt:lpstr>
      <vt:lpstr>安装激活方式</vt:lpstr>
      <vt:lpstr>安装与激活：校园版</vt:lpstr>
      <vt:lpstr>离线激活：获得文件</vt:lpstr>
      <vt:lpstr>校园信息门户</vt:lpstr>
      <vt:lpstr>正版化软件网站</vt:lpstr>
      <vt:lpstr>校园版安装</vt:lpstr>
      <vt:lpstr>校园版安装</vt:lpstr>
      <vt:lpstr>校园版安装</vt:lpstr>
      <vt:lpstr>校园版安装</vt:lpstr>
      <vt:lpstr>校园版安装</vt:lpstr>
      <vt:lpstr>安装与激活：独立版</vt:lpstr>
      <vt:lpstr>注册MathWorks账户</vt:lpstr>
      <vt:lpstr>增加license</vt:lpstr>
      <vt:lpstr>独立版：在线安装激活</vt:lpstr>
      <vt:lpstr>独立版：在线安装激活</vt:lpstr>
      <vt:lpstr>独立版：在线安装激活</vt:lpstr>
      <vt:lpstr>独立版：在线安装激活</vt:lpstr>
      <vt:lpstr>独立版：在线安装激活</vt:lpstr>
      <vt:lpstr>独立版：离线激活安装</vt:lpstr>
      <vt:lpstr>独立版：离线激活安装</vt:lpstr>
      <vt:lpstr>独立版：离线激活安装</vt:lpstr>
      <vt:lpstr>独立版：离线激活安装</vt:lpstr>
      <vt:lpstr>独立版：离线激活安装</vt:lpstr>
      <vt:lpstr>独立版：离线激活安装</vt:lpstr>
      <vt:lpstr>独立版：离线激活安装</vt:lpstr>
      <vt:lpstr>安装与激活：命令行界面</vt:lpstr>
      <vt:lpstr>安装与激活：命令行界面</vt:lpstr>
      <vt:lpstr>使用MATLAB：图形界面</vt:lpstr>
      <vt:lpstr>使用MATLAB：命令行界面</vt:lpstr>
      <vt:lpstr>命令行界面启动参数</vt:lpstr>
      <vt:lpstr>非交互模式运行MATLAB脚本</vt:lpstr>
      <vt:lpstr>License服务器</vt:lpstr>
      <vt:lpstr>License服务器</vt:lpstr>
      <vt:lpstr>License服务器：图形界面</vt:lpstr>
      <vt:lpstr>License服务器：命令行界面</vt:lpstr>
      <vt:lpstr>设置license服务：Windows</vt:lpstr>
      <vt:lpstr>设置license服务：linux</vt:lpstr>
      <vt:lpstr>提供文件安装密钥和激活文件</vt:lpstr>
      <vt:lpstr>谢谢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yshen</dc:creator>
  <cp:lastModifiedBy>沈瑜</cp:lastModifiedBy>
  <cp:revision>139</cp:revision>
  <cp:lastPrinted>1601-01-01T00:00:00Z</cp:lastPrinted>
  <dcterms:created xsi:type="dcterms:W3CDTF">1601-01-01T00:00:00Z</dcterms:created>
  <dcterms:modified xsi:type="dcterms:W3CDTF">2015-04-25T06:38:35Z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