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256" r:id="rId2"/>
    <p:sldId id="309" r:id="rId3"/>
    <p:sldId id="310" r:id="rId4"/>
    <p:sldId id="311" r:id="rId5"/>
    <p:sldId id="329" r:id="rId6"/>
    <p:sldId id="312" r:id="rId7"/>
    <p:sldId id="328" r:id="rId8"/>
    <p:sldId id="314" r:id="rId9"/>
    <p:sldId id="315" r:id="rId10"/>
    <p:sldId id="316" r:id="rId11"/>
    <p:sldId id="318" r:id="rId12"/>
    <p:sldId id="319" r:id="rId13"/>
    <p:sldId id="338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27" r:id="rId23"/>
    <p:sldId id="336" r:id="rId24"/>
    <p:sldId id="257" r:id="rId25"/>
    <p:sldId id="259" r:id="rId26"/>
    <p:sldId id="258" r:id="rId27"/>
    <p:sldId id="268" r:id="rId28"/>
    <p:sldId id="284" r:id="rId29"/>
    <p:sldId id="285" r:id="rId30"/>
    <p:sldId id="286" r:id="rId31"/>
    <p:sldId id="269" r:id="rId32"/>
    <p:sldId id="271" r:id="rId33"/>
    <p:sldId id="272" r:id="rId34"/>
    <p:sldId id="278" r:id="rId35"/>
    <p:sldId id="273" r:id="rId36"/>
    <p:sldId id="274" r:id="rId37"/>
    <p:sldId id="296" r:id="rId38"/>
    <p:sldId id="276" r:id="rId39"/>
    <p:sldId id="275" r:id="rId40"/>
    <p:sldId id="267" r:id="rId41"/>
    <p:sldId id="270" r:id="rId42"/>
    <p:sldId id="279" r:id="rId43"/>
    <p:sldId id="280" r:id="rId44"/>
    <p:sldId id="281" r:id="rId45"/>
    <p:sldId id="282" r:id="rId46"/>
    <p:sldId id="283" r:id="rId47"/>
    <p:sldId id="262" r:id="rId48"/>
    <p:sldId id="304" r:id="rId49"/>
    <p:sldId id="305" r:id="rId50"/>
    <p:sldId id="334" r:id="rId51"/>
    <p:sldId id="333" r:id="rId52"/>
    <p:sldId id="299" r:id="rId53"/>
    <p:sldId id="302" r:id="rId54"/>
    <p:sldId id="337" r:id="rId55"/>
    <p:sldId id="303" r:id="rId56"/>
    <p:sldId id="306" r:id="rId57"/>
    <p:sldId id="300" r:id="rId58"/>
    <p:sldId id="260" r:id="rId59"/>
    <p:sldId id="291" r:id="rId60"/>
    <p:sldId id="292" r:id="rId61"/>
    <p:sldId id="307" r:id="rId62"/>
    <p:sldId id="293" r:id="rId63"/>
    <p:sldId id="264" r:id="rId64"/>
    <p:sldId id="266" r:id="rId65"/>
    <p:sldId id="287" r:id="rId66"/>
    <p:sldId id="288" r:id="rId67"/>
    <p:sldId id="289" r:id="rId68"/>
    <p:sldId id="298" r:id="rId69"/>
    <p:sldId id="265" r:id="rId70"/>
    <p:sldId id="332" r:id="rId71"/>
    <p:sldId id="335" r:id="rId7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FFFF"/>
    <a:srgbClr val="000000"/>
    <a:srgbClr val="ED7D31"/>
    <a:srgbClr val="4472C4"/>
    <a:srgbClr val="FFC000"/>
    <a:srgbClr val="A5A5A5"/>
    <a:srgbClr val="080808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64" autoAdjust="0"/>
  </p:normalViewPr>
  <p:slideViewPr>
    <p:cSldViewPr snapToGrid="0">
      <p:cViewPr varScale="1">
        <p:scale>
          <a:sx n="85" d="100"/>
          <a:sy n="85" d="100"/>
        </p:scale>
        <p:origin x="132" y="96"/>
      </p:cViewPr>
      <p:guideLst/>
    </p:cSldViewPr>
  </p:slideViewPr>
  <p:outlineViewPr>
    <p:cViewPr>
      <p:scale>
        <a:sx n="33" d="100"/>
        <a:sy n="33" d="100"/>
      </p:scale>
      <p:origin x="0" y="-828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vboxsrv\media\ntfsB\MyJianGuoYun\MyJob\SCC_Papers\&#36229;&#31639;&#20013;&#24515;&#25903;&#25345;&#25991;&#31456;&#30340;&#19981;&#23436;&#20840;&#32479;&#35745;&#32467;&#26524;20160413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sz="1000" b="1"/>
              <a:t>各年度支持</a:t>
            </a:r>
            <a:r>
              <a:rPr lang="zh-CN" altLang="en-US" sz="1000" b="1"/>
              <a:t>论文</a:t>
            </a:r>
            <a:r>
              <a:rPr lang="zh-CN" sz="1000" b="1"/>
              <a:t>分区数量</a:t>
            </a:r>
          </a:p>
        </c:rich>
      </c:tx>
      <c:layout>
        <c:manualLayout>
          <c:xMode val="edge"/>
          <c:yMode val="edge"/>
          <c:x val="0.26329595264186001"/>
          <c:y val="0.8978799509357813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453222078583462"/>
          <c:y val="3.566915944552157E-2"/>
          <c:w val="0.67499040231911311"/>
          <c:h val="0.73707907798653882"/>
        </c:manualLayout>
      </c:layout>
      <c:barChart>
        <c:barDir val="col"/>
        <c:grouping val="stacked"/>
        <c:varyColors val="1"/>
        <c:ser>
          <c:idx val="0"/>
          <c:order val="0"/>
          <c:tx>
            <c:strRef>
              <c:f>Sheet1!$A$5</c:f>
              <c:strCache>
                <c:ptCount val="1"/>
                <c:pt idx="0">
                  <c:v>一区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Sheet1!$B$4:$G$4</c:f>
              <c:strCache>
                <c:ptCount val="6"/>
                <c:pt idx="0">
                  <c:v>04-10年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1.4</c:v>
                </c:pt>
                <c:pt idx="1">
                  <c:v>0</c:v>
                </c:pt>
                <c:pt idx="2">
                  <c:v>14</c:v>
                </c:pt>
                <c:pt idx="3">
                  <c:v>18</c:v>
                </c:pt>
                <c:pt idx="4">
                  <c:v>21</c:v>
                </c:pt>
                <c:pt idx="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FC-4652-A782-0663C0ED92C3}"/>
            </c:ext>
          </c:extLst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二区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Sheet1!$B$4:$G$4</c:f>
              <c:strCache>
                <c:ptCount val="6"/>
                <c:pt idx="0">
                  <c:v>04-10年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Sheet1!$B$6:$G$6</c:f>
              <c:numCache>
                <c:formatCode>General</c:formatCode>
                <c:ptCount val="6"/>
                <c:pt idx="0">
                  <c:v>9.9</c:v>
                </c:pt>
                <c:pt idx="1">
                  <c:v>12</c:v>
                </c:pt>
                <c:pt idx="2">
                  <c:v>28</c:v>
                </c:pt>
                <c:pt idx="3">
                  <c:v>48</c:v>
                </c:pt>
                <c:pt idx="4">
                  <c:v>39</c:v>
                </c:pt>
                <c:pt idx="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FC-4652-A782-0663C0ED92C3}"/>
            </c:ext>
          </c:extLst>
        </c:ser>
        <c:ser>
          <c:idx val="2"/>
          <c:order val="2"/>
          <c:tx>
            <c:strRef>
              <c:f>Sheet1!$A$7</c:f>
              <c:strCache>
                <c:ptCount val="1"/>
                <c:pt idx="0">
                  <c:v>三区四区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Sheet1!$B$4:$G$4</c:f>
              <c:strCache>
                <c:ptCount val="6"/>
                <c:pt idx="0">
                  <c:v>04-10年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Sheet1!$B$7:$G$7</c:f>
              <c:numCache>
                <c:formatCode>General</c:formatCode>
                <c:ptCount val="6"/>
                <c:pt idx="0">
                  <c:v>4</c:v>
                </c:pt>
                <c:pt idx="1">
                  <c:v>10</c:v>
                </c:pt>
                <c:pt idx="2">
                  <c:v>30</c:v>
                </c:pt>
                <c:pt idx="3">
                  <c:v>41</c:v>
                </c:pt>
                <c:pt idx="4">
                  <c:v>42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FC-4652-A782-0663C0ED92C3}"/>
            </c:ext>
          </c:extLst>
        </c:ser>
        <c:ser>
          <c:idx val="3"/>
          <c:order val="3"/>
          <c:tx>
            <c:strRef>
              <c:f>Sheet1!$A$8</c:f>
              <c:strCache>
                <c:ptCount val="1"/>
                <c:pt idx="0">
                  <c:v>其他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Sheet1!$B$4:$G$4</c:f>
              <c:strCache>
                <c:ptCount val="6"/>
                <c:pt idx="0">
                  <c:v>04-10年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Sheet1!$B$8:$G$8</c:f>
              <c:numCache>
                <c:formatCode>General</c:formatCode>
                <c:ptCount val="6"/>
                <c:pt idx="0">
                  <c:v>1.1000000000000001</c:v>
                </c:pt>
                <c:pt idx="1">
                  <c:v>5</c:v>
                </c:pt>
                <c:pt idx="2">
                  <c:v>12</c:v>
                </c:pt>
                <c:pt idx="3">
                  <c:v>17</c:v>
                </c:pt>
                <c:pt idx="4">
                  <c:v>12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FC-4652-A782-0663C0ED9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19936288"/>
        <c:axId val="763156496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Sheet1!$A$9</c15:sqref>
                        </c15:formulaRef>
                      </c:ext>
                    </c:extLst>
                    <c:strCache>
                      <c:ptCount val="1"/>
                      <c:pt idx="0">
                        <c:v>总计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Sheet1!$B$4:$G$4</c15:sqref>
                        </c15:formulaRef>
                      </c:ext>
                    </c:extLst>
                    <c:strCache>
                      <c:ptCount val="6"/>
                      <c:pt idx="0">
                        <c:v>04-10年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Sheet1!$B$9:$G$9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16.400000000000002</c:v>
                      </c:pt>
                      <c:pt idx="1">
                        <c:v>27</c:v>
                      </c:pt>
                      <c:pt idx="2">
                        <c:v>84</c:v>
                      </c:pt>
                      <c:pt idx="3">
                        <c:v>124</c:v>
                      </c:pt>
                      <c:pt idx="4">
                        <c:v>114</c:v>
                      </c:pt>
                      <c:pt idx="5">
                        <c:v>136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6FFC-4652-A782-0663C0ED92C3}"/>
                  </c:ext>
                </c:extLst>
              </c15:ser>
            </c15:filteredBarSeries>
          </c:ext>
        </c:extLst>
      </c:barChart>
      <c:catAx>
        <c:axId val="719936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63156496"/>
        <c:crosses val="autoZero"/>
        <c:auto val="1"/>
        <c:lblAlgn val="ctr"/>
        <c:lblOffset val="100"/>
        <c:noMultiLvlLbl val="1"/>
      </c:catAx>
      <c:valAx>
        <c:axId val="763156496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1000" b="1"/>
                  <a:t>论文数</a:t>
                </a:r>
                <a:endParaRPr lang="zh-CN" sz="10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1993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929569549596192"/>
          <c:y val="0.24549624764241157"/>
          <c:w val="0.18758294557002783"/>
          <c:h val="0.419894749337237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zero"/>
    <c:showDLblsOverMax val="1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/>
      </a:pPr>
      <a:endParaRPr lang="zh-CN"/>
    </a:p>
  </c:txPr>
  <c:externalData r:id="rId2">
    <c:autoUpdate val="0"/>
  </c:externalData>
  <c:userShapes r:id="rId3"/>
</c:chartSpac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A27739-C9F8-44E7-BD38-F7CF38D57708}" type="doc">
      <dgm:prSet loTypeId="urn:microsoft.com/office/officeart/2005/8/layout/hProcess7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D785E41E-C84C-4145-8FCD-2B952512D9A8}">
      <dgm:prSet phldrT="[文本]"/>
      <dgm:spPr/>
      <dgm:t>
        <a:bodyPr/>
        <a:lstStyle/>
        <a:p>
          <a:r>
            <a:rPr lang="en-US" altLang="en-US" dirty="0" smtClean="0"/>
            <a:t>2002</a:t>
          </a:r>
          <a:r>
            <a:rPr lang="zh-CN" altLang="en-US" dirty="0" smtClean="0"/>
            <a:t>年底，学校决定建设第五公共服务平台，即科学计算平台（超级计算平台）。</a:t>
          </a:r>
          <a:r>
            <a:rPr lang="en-US" altLang="en-US" dirty="0" smtClean="0"/>
            <a:t>2003</a:t>
          </a:r>
          <a:r>
            <a:rPr lang="zh-CN" altLang="en-US" dirty="0" smtClean="0"/>
            <a:t>年</a:t>
          </a:r>
          <a:r>
            <a:rPr lang="en-US" altLang="en-US" dirty="0" smtClean="0"/>
            <a:t>10</a:t>
          </a:r>
          <a:r>
            <a:rPr lang="zh-CN" altLang="en-US" dirty="0" smtClean="0"/>
            <a:t>月初步建成中国科大</a:t>
          </a:r>
          <a:r>
            <a:rPr lang="en-US" altLang="en-US" dirty="0" smtClean="0"/>
            <a:t>-</a:t>
          </a:r>
          <a:r>
            <a:rPr lang="zh-CN" altLang="en-US" dirty="0" smtClean="0"/>
            <a:t>中国惠普高性能运算联合实验室，后经几年的不断发展扩建，逐步建设成为现在的中国科学技术大学超级计算中心，简称超算中心。</a:t>
          </a:r>
          <a:endParaRPr lang="zh-CN" altLang="en-US" dirty="0"/>
        </a:p>
      </dgm:t>
    </dgm:pt>
    <dgm:pt modelId="{B003E3CD-06AB-460F-AD65-A7FB626863CB}" type="parTrans" cxnId="{D9684673-71B3-4958-B8FE-F03A55F6A878}">
      <dgm:prSet/>
      <dgm:spPr/>
      <dgm:t>
        <a:bodyPr/>
        <a:lstStyle/>
        <a:p>
          <a:endParaRPr lang="zh-CN" altLang="en-US"/>
        </a:p>
      </dgm:t>
    </dgm:pt>
    <dgm:pt modelId="{DB045941-1CC9-4DBB-BEF9-C0B5AB787B5D}" type="sibTrans" cxnId="{D9684673-71B3-4958-B8FE-F03A55F6A878}">
      <dgm:prSet/>
      <dgm:spPr/>
      <dgm:t>
        <a:bodyPr/>
        <a:lstStyle/>
        <a:p>
          <a:endParaRPr lang="zh-CN" altLang="en-US"/>
        </a:p>
      </dgm:t>
    </dgm:pt>
    <dgm:pt modelId="{84D2E94A-23F2-46B4-87A8-F624D2D82E98}">
      <dgm:prSet phldrT="[文本]"/>
      <dgm:spPr/>
      <dgm:t>
        <a:bodyPr/>
        <a:lstStyle/>
        <a:p>
          <a:r>
            <a:rPr lang="en-US" altLang="zh-CN" dirty="0" smtClean="0"/>
            <a:t> </a:t>
          </a:r>
          <a:r>
            <a:rPr lang="zh-CN" altLang="en-US" dirty="0" smtClean="0"/>
            <a:t>现状</a:t>
          </a:r>
          <a:endParaRPr lang="zh-CN" altLang="en-US" dirty="0"/>
        </a:p>
      </dgm:t>
    </dgm:pt>
    <dgm:pt modelId="{96D57953-96BE-4FF7-A30A-5BAD68B447A2}" type="parTrans" cxnId="{CC8760E2-B2D8-4C59-A753-498DBB8076EA}">
      <dgm:prSet/>
      <dgm:spPr/>
      <dgm:t>
        <a:bodyPr/>
        <a:lstStyle/>
        <a:p>
          <a:endParaRPr lang="zh-CN" altLang="en-US"/>
        </a:p>
      </dgm:t>
    </dgm:pt>
    <dgm:pt modelId="{A63AF826-192D-40DE-810F-D62041A77D5F}" type="sibTrans" cxnId="{CC8760E2-B2D8-4C59-A753-498DBB8076EA}">
      <dgm:prSet/>
      <dgm:spPr/>
      <dgm:t>
        <a:bodyPr/>
        <a:lstStyle/>
        <a:p>
          <a:endParaRPr lang="zh-CN" altLang="en-US"/>
        </a:p>
      </dgm:t>
    </dgm:pt>
    <dgm:pt modelId="{B3B74402-64F1-4207-9002-0BF6249E3FDD}">
      <dgm:prSet phldrT="[文本]"/>
      <dgm:spPr/>
      <dgm:t>
        <a:bodyPr/>
        <a:lstStyle/>
        <a:p>
          <a:r>
            <a:rPr lang="zh-CN" altLang="en-US" dirty="0" smtClean="0"/>
            <a:t>超算中心是学校六大公共实验中心之一，挂靠校网络信息中心，是中科院超级计算环境合肥分中心、国家超算天津中心中科大分中心、中国教育网格中科大节点、国家网格合肥分中心。</a:t>
          </a:r>
          <a:endParaRPr lang="zh-CN" altLang="en-US" dirty="0"/>
        </a:p>
      </dgm:t>
    </dgm:pt>
    <dgm:pt modelId="{8939260D-AFF3-4FA9-B546-3B1C8346AED1}" type="parTrans" cxnId="{D9D9BDB0-4370-4D2C-8DD3-0FBBEE9540B3}">
      <dgm:prSet/>
      <dgm:spPr/>
      <dgm:t>
        <a:bodyPr/>
        <a:lstStyle/>
        <a:p>
          <a:endParaRPr lang="zh-CN" altLang="en-US"/>
        </a:p>
      </dgm:t>
    </dgm:pt>
    <dgm:pt modelId="{B2656881-CF7E-4DCA-B4A4-75486FB11581}" type="sibTrans" cxnId="{D9D9BDB0-4370-4D2C-8DD3-0FBBEE9540B3}">
      <dgm:prSet/>
      <dgm:spPr/>
      <dgm:t>
        <a:bodyPr/>
        <a:lstStyle/>
        <a:p>
          <a:endParaRPr lang="zh-CN" altLang="en-US"/>
        </a:p>
      </dgm:t>
    </dgm:pt>
    <dgm:pt modelId="{794DD3AB-44D4-4199-8ED6-C99196E8250F}">
      <dgm:prSet phldrT="[文本]"/>
      <dgm:spPr/>
      <dgm:t>
        <a:bodyPr/>
        <a:lstStyle/>
        <a:p>
          <a:r>
            <a:rPr lang="en-US" altLang="zh-CN" dirty="0" smtClean="0"/>
            <a:t> </a:t>
          </a:r>
          <a:r>
            <a:rPr lang="zh-CN" altLang="en-US" dirty="0" smtClean="0"/>
            <a:t>宗旨</a:t>
          </a:r>
          <a:endParaRPr lang="zh-CN" altLang="en-US" dirty="0"/>
        </a:p>
      </dgm:t>
    </dgm:pt>
    <dgm:pt modelId="{F5DD57E7-8D1A-4D35-B532-EE4F294F13B5}" type="parTrans" cxnId="{86F8CADE-AA00-40A7-A37C-5DC55D7D8E7A}">
      <dgm:prSet/>
      <dgm:spPr/>
      <dgm:t>
        <a:bodyPr/>
        <a:lstStyle/>
        <a:p>
          <a:endParaRPr lang="zh-CN" altLang="en-US"/>
        </a:p>
      </dgm:t>
    </dgm:pt>
    <dgm:pt modelId="{290C8389-E899-419E-AD10-1BBA09EF1A96}" type="sibTrans" cxnId="{86F8CADE-AA00-40A7-A37C-5DC55D7D8E7A}">
      <dgm:prSet/>
      <dgm:spPr/>
      <dgm:t>
        <a:bodyPr/>
        <a:lstStyle/>
        <a:p>
          <a:endParaRPr lang="zh-CN" altLang="en-US"/>
        </a:p>
      </dgm:t>
    </dgm:pt>
    <dgm:pt modelId="{DCA33397-E9DF-4923-B06E-60D0BFCBDCBB}">
      <dgm:prSet phldrT="[文本]"/>
      <dgm:spPr/>
      <dgm:t>
        <a:bodyPr/>
        <a:lstStyle/>
        <a:p>
          <a:r>
            <a:rPr lang="zh-CN" altLang="en-US" dirty="0" smtClean="0"/>
            <a:t>本着推动科学研究、促进人才培养的建设方针，中心面向校内所有有高性能计算需求的科研院系、实验室、教师、学生提供高性能计算服务。</a:t>
          </a:r>
          <a:endParaRPr lang="zh-CN" altLang="en-US" dirty="0"/>
        </a:p>
      </dgm:t>
    </dgm:pt>
    <dgm:pt modelId="{FB4FB7A3-FEA0-45AC-A167-63DE5A3195CA}" type="parTrans" cxnId="{9C39ABB6-BF28-4B50-A171-B33C61F5E312}">
      <dgm:prSet/>
      <dgm:spPr/>
      <dgm:t>
        <a:bodyPr/>
        <a:lstStyle/>
        <a:p>
          <a:endParaRPr lang="zh-CN" altLang="en-US"/>
        </a:p>
      </dgm:t>
    </dgm:pt>
    <dgm:pt modelId="{010476C7-58B5-4EE2-BC24-F33CF07DDD51}" type="sibTrans" cxnId="{9C39ABB6-BF28-4B50-A171-B33C61F5E312}">
      <dgm:prSet/>
      <dgm:spPr/>
      <dgm:t>
        <a:bodyPr/>
        <a:lstStyle/>
        <a:p>
          <a:endParaRPr lang="zh-CN" altLang="en-US"/>
        </a:p>
      </dgm:t>
    </dgm:pt>
    <dgm:pt modelId="{C28127F9-5C55-492C-A826-970316F46392}">
      <dgm:prSet phldrT="[文本]"/>
      <dgm:spPr/>
      <dgm:t>
        <a:bodyPr/>
        <a:lstStyle/>
        <a:p>
          <a:r>
            <a:rPr lang="en-US" altLang="zh-CN" dirty="0" smtClean="0"/>
            <a:t> </a:t>
          </a:r>
          <a:r>
            <a:rPr lang="zh-CN" altLang="en-US" dirty="0" smtClean="0"/>
            <a:t>历史</a:t>
          </a:r>
          <a:endParaRPr lang="zh-CN" altLang="en-US" dirty="0"/>
        </a:p>
      </dgm:t>
    </dgm:pt>
    <dgm:pt modelId="{DD20E1A4-1C98-46D1-8BE5-BAECD5939089}" type="parTrans" cxnId="{86C0B9A6-B710-4871-B961-D16FDCD6641A}">
      <dgm:prSet/>
      <dgm:spPr/>
      <dgm:t>
        <a:bodyPr/>
        <a:lstStyle/>
        <a:p>
          <a:endParaRPr lang="zh-CN" altLang="en-US"/>
        </a:p>
      </dgm:t>
    </dgm:pt>
    <dgm:pt modelId="{A9E4B826-163E-45A7-9A9F-F169B46A1776}" type="sibTrans" cxnId="{86C0B9A6-B710-4871-B961-D16FDCD6641A}">
      <dgm:prSet/>
      <dgm:spPr/>
      <dgm:t>
        <a:bodyPr/>
        <a:lstStyle/>
        <a:p>
          <a:endParaRPr lang="zh-CN" altLang="en-US"/>
        </a:p>
      </dgm:t>
    </dgm:pt>
    <dgm:pt modelId="{E6289CCA-143B-4EDF-A845-B4B4077D4238}" type="pres">
      <dgm:prSet presAssocID="{1CA27739-C9F8-44E7-BD38-F7CF38D577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2D590EF-B5BF-4DC6-B472-EE907522C060}" type="pres">
      <dgm:prSet presAssocID="{C28127F9-5C55-492C-A826-970316F46392}" presName="compositeNode" presStyleCnt="0">
        <dgm:presLayoutVars>
          <dgm:bulletEnabled val="1"/>
        </dgm:presLayoutVars>
      </dgm:prSet>
      <dgm:spPr/>
    </dgm:pt>
    <dgm:pt modelId="{D57A8C23-AAEE-4121-BE35-7B343D3D6DAF}" type="pres">
      <dgm:prSet presAssocID="{C28127F9-5C55-492C-A826-970316F46392}" presName="bgRect" presStyleLbl="node1" presStyleIdx="0" presStyleCnt="3"/>
      <dgm:spPr/>
      <dgm:t>
        <a:bodyPr/>
        <a:lstStyle/>
        <a:p>
          <a:endParaRPr lang="zh-CN" altLang="en-US"/>
        </a:p>
      </dgm:t>
    </dgm:pt>
    <dgm:pt modelId="{EF261444-45E3-459C-949E-2CE101CD0375}" type="pres">
      <dgm:prSet presAssocID="{C28127F9-5C55-492C-A826-970316F46392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C3D4C42-D5FF-4338-B7A6-B2DE14EA17B7}" type="pres">
      <dgm:prSet presAssocID="{C28127F9-5C55-492C-A826-970316F46392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9F3B45D-47AA-4B72-BE88-08F75CE42FDC}" type="pres">
      <dgm:prSet presAssocID="{A9E4B826-163E-45A7-9A9F-F169B46A1776}" presName="hSp" presStyleCnt="0"/>
      <dgm:spPr/>
    </dgm:pt>
    <dgm:pt modelId="{5AA0788B-5B1E-45D7-88AC-801A0631F3FE}" type="pres">
      <dgm:prSet presAssocID="{A9E4B826-163E-45A7-9A9F-F169B46A1776}" presName="vProcSp" presStyleCnt="0"/>
      <dgm:spPr/>
    </dgm:pt>
    <dgm:pt modelId="{C7883DB3-62A6-43DA-9A38-42E112DB619B}" type="pres">
      <dgm:prSet presAssocID="{A9E4B826-163E-45A7-9A9F-F169B46A1776}" presName="vSp1" presStyleCnt="0"/>
      <dgm:spPr/>
    </dgm:pt>
    <dgm:pt modelId="{F72BFD5F-FBBE-4AA1-A26F-744CC6A91550}" type="pres">
      <dgm:prSet presAssocID="{A9E4B826-163E-45A7-9A9F-F169B46A1776}" presName="simulatedConn" presStyleLbl="solidFgAcc1" presStyleIdx="0" presStyleCnt="2"/>
      <dgm:spPr/>
    </dgm:pt>
    <dgm:pt modelId="{BDD9ED52-2242-4395-8F8F-1262054B6B6A}" type="pres">
      <dgm:prSet presAssocID="{A9E4B826-163E-45A7-9A9F-F169B46A1776}" presName="vSp2" presStyleCnt="0"/>
      <dgm:spPr/>
    </dgm:pt>
    <dgm:pt modelId="{01466EBF-6A83-4591-8B8A-780EE2C5CDA3}" type="pres">
      <dgm:prSet presAssocID="{A9E4B826-163E-45A7-9A9F-F169B46A1776}" presName="sibTrans" presStyleCnt="0"/>
      <dgm:spPr/>
    </dgm:pt>
    <dgm:pt modelId="{BC671843-15EF-45A2-B9DD-26AAE52DD7BB}" type="pres">
      <dgm:prSet presAssocID="{84D2E94A-23F2-46B4-87A8-F624D2D82E98}" presName="compositeNode" presStyleCnt="0">
        <dgm:presLayoutVars>
          <dgm:bulletEnabled val="1"/>
        </dgm:presLayoutVars>
      </dgm:prSet>
      <dgm:spPr/>
    </dgm:pt>
    <dgm:pt modelId="{692C1FE8-3423-4012-B22D-9CCBC11B799A}" type="pres">
      <dgm:prSet presAssocID="{84D2E94A-23F2-46B4-87A8-F624D2D82E98}" presName="bgRect" presStyleLbl="node1" presStyleIdx="1" presStyleCnt="3"/>
      <dgm:spPr/>
      <dgm:t>
        <a:bodyPr/>
        <a:lstStyle/>
        <a:p>
          <a:endParaRPr lang="zh-CN" altLang="en-US"/>
        </a:p>
      </dgm:t>
    </dgm:pt>
    <dgm:pt modelId="{433C9690-0DA3-493C-9047-104B7909A99C}" type="pres">
      <dgm:prSet presAssocID="{84D2E94A-23F2-46B4-87A8-F624D2D82E98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94AB4C-44EE-447F-8627-5A36334380CD}" type="pres">
      <dgm:prSet presAssocID="{84D2E94A-23F2-46B4-87A8-F624D2D82E98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DE1FF0A-A174-465D-A117-CB24932A4795}" type="pres">
      <dgm:prSet presAssocID="{A63AF826-192D-40DE-810F-D62041A77D5F}" presName="hSp" presStyleCnt="0"/>
      <dgm:spPr/>
    </dgm:pt>
    <dgm:pt modelId="{A154FDB6-A209-4344-9CB2-E6A874F17C14}" type="pres">
      <dgm:prSet presAssocID="{A63AF826-192D-40DE-810F-D62041A77D5F}" presName="vProcSp" presStyleCnt="0"/>
      <dgm:spPr/>
    </dgm:pt>
    <dgm:pt modelId="{489F5048-79DD-4F1E-903C-0A956B122EF2}" type="pres">
      <dgm:prSet presAssocID="{A63AF826-192D-40DE-810F-D62041A77D5F}" presName="vSp1" presStyleCnt="0"/>
      <dgm:spPr/>
    </dgm:pt>
    <dgm:pt modelId="{61B772AE-7430-4359-9332-CF5CEDA3C3C0}" type="pres">
      <dgm:prSet presAssocID="{A63AF826-192D-40DE-810F-D62041A77D5F}" presName="simulatedConn" presStyleLbl="solidFgAcc1" presStyleIdx="1" presStyleCnt="2"/>
      <dgm:spPr/>
    </dgm:pt>
    <dgm:pt modelId="{826AF968-59EA-4C0D-B823-513F3FF85F05}" type="pres">
      <dgm:prSet presAssocID="{A63AF826-192D-40DE-810F-D62041A77D5F}" presName="vSp2" presStyleCnt="0"/>
      <dgm:spPr/>
    </dgm:pt>
    <dgm:pt modelId="{05F6F67D-C4F6-4A6C-B00E-6A5E21BD3E55}" type="pres">
      <dgm:prSet presAssocID="{A63AF826-192D-40DE-810F-D62041A77D5F}" presName="sibTrans" presStyleCnt="0"/>
      <dgm:spPr/>
    </dgm:pt>
    <dgm:pt modelId="{BD336B0D-F314-45CB-AF82-4B6A7FD2A577}" type="pres">
      <dgm:prSet presAssocID="{794DD3AB-44D4-4199-8ED6-C99196E8250F}" presName="compositeNode" presStyleCnt="0">
        <dgm:presLayoutVars>
          <dgm:bulletEnabled val="1"/>
        </dgm:presLayoutVars>
      </dgm:prSet>
      <dgm:spPr/>
    </dgm:pt>
    <dgm:pt modelId="{ED3A4A9D-8A5B-49F0-9455-EFE045951B91}" type="pres">
      <dgm:prSet presAssocID="{794DD3AB-44D4-4199-8ED6-C99196E8250F}" presName="bgRect" presStyleLbl="node1" presStyleIdx="2" presStyleCnt="3"/>
      <dgm:spPr/>
      <dgm:t>
        <a:bodyPr/>
        <a:lstStyle/>
        <a:p>
          <a:endParaRPr lang="zh-CN" altLang="en-US"/>
        </a:p>
      </dgm:t>
    </dgm:pt>
    <dgm:pt modelId="{64955C99-7187-49DA-9A11-2C64C8A5E47A}" type="pres">
      <dgm:prSet presAssocID="{794DD3AB-44D4-4199-8ED6-C99196E8250F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6832064-891A-4BBA-90B8-33606BDF7D86}" type="pres">
      <dgm:prSet presAssocID="{794DD3AB-44D4-4199-8ED6-C99196E8250F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90D3475-0BBC-49EE-ACF0-EC60683F3AE6}" type="presOf" srcId="{84D2E94A-23F2-46B4-87A8-F624D2D82E98}" destId="{433C9690-0DA3-493C-9047-104B7909A99C}" srcOrd="1" destOrd="0" presId="urn:microsoft.com/office/officeart/2005/8/layout/hProcess7"/>
    <dgm:cxn modelId="{42B0B464-74B1-4BC8-936D-EE509E82149E}" type="presOf" srcId="{C28127F9-5C55-492C-A826-970316F46392}" destId="{D57A8C23-AAEE-4121-BE35-7B343D3D6DAF}" srcOrd="0" destOrd="0" presId="urn:microsoft.com/office/officeart/2005/8/layout/hProcess7"/>
    <dgm:cxn modelId="{D9D9BDB0-4370-4D2C-8DD3-0FBBEE9540B3}" srcId="{84D2E94A-23F2-46B4-87A8-F624D2D82E98}" destId="{B3B74402-64F1-4207-9002-0BF6249E3FDD}" srcOrd="0" destOrd="0" parTransId="{8939260D-AFF3-4FA9-B546-3B1C8346AED1}" sibTransId="{B2656881-CF7E-4DCA-B4A4-75486FB11581}"/>
    <dgm:cxn modelId="{0F1CFF09-AFA0-4FF8-89C3-4B0FD5AE0BF7}" type="presOf" srcId="{1CA27739-C9F8-44E7-BD38-F7CF38D57708}" destId="{E6289CCA-143B-4EDF-A845-B4B4077D4238}" srcOrd="0" destOrd="0" presId="urn:microsoft.com/office/officeart/2005/8/layout/hProcess7"/>
    <dgm:cxn modelId="{86C0B9A6-B710-4871-B961-D16FDCD6641A}" srcId="{1CA27739-C9F8-44E7-BD38-F7CF38D57708}" destId="{C28127F9-5C55-492C-A826-970316F46392}" srcOrd="0" destOrd="0" parTransId="{DD20E1A4-1C98-46D1-8BE5-BAECD5939089}" sibTransId="{A9E4B826-163E-45A7-9A9F-F169B46A1776}"/>
    <dgm:cxn modelId="{CC8760E2-B2D8-4C59-A753-498DBB8076EA}" srcId="{1CA27739-C9F8-44E7-BD38-F7CF38D57708}" destId="{84D2E94A-23F2-46B4-87A8-F624D2D82E98}" srcOrd="1" destOrd="0" parTransId="{96D57953-96BE-4FF7-A30A-5BAD68B447A2}" sibTransId="{A63AF826-192D-40DE-810F-D62041A77D5F}"/>
    <dgm:cxn modelId="{28B7BB73-1B1E-4D03-9DBB-7D502228A5F8}" type="presOf" srcId="{D785E41E-C84C-4145-8FCD-2B952512D9A8}" destId="{FC3D4C42-D5FF-4338-B7A6-B2DE14EA17B7}" srcOrd="0" destOrd="0" presId="urn:microsoft.com/office/officeart/2005/8/layout/hProcess7"/>
    <dgm:cxn modelId="{9C39ABB6-BF28-4B50-A171-B33C61F5E312}" srcId="{794DD3AB-44D4-4199-8ED6-C99196E8250F}" destId="{DCA33397-E9DF-4923-B06E-60D0BFCBDCBB}" srcOrd="0" destOrd="0" parTransId="{FB4FB7A3-FEA0-45AC-A167-63DE5A3195CA}" sibTransId="{010476C7-58B5-4EE2-BC24-F33CF07DDD51}"/>
    <dgm:cxn modelId="{DCC47C01-348C-4840-B9BB-5AD806083043}" type="presOf" srcId="{794DD3AB-44D4-4199-8ED6-C99196E8250F}" destId="{64955C99-7187-49DA-9A11-2C64C8A5E47A}" srcOrd="1" destOrd="0" presId="urn:microsoft.com/office/officeart/2005/8/layout/hProcess7"/>
    <dgm:cxn modelId="{A770FD56-9D3F-4E33-9DCD-74407C3ECB06}" type="presOf" srcId="{794DD3AB-44D4-4199-8ED6-C99196E8250F}" destId="{ED3A4A9D-8A5B-49F0-9455-EFE045951B91}" srcOrd="0" destOrd="0" presId="urn:microsoft.com/office/officeart/2005/8/layout/hProcess7"/>
    <dgm:cxn modelId="{75006E6B-3E68-4AB9-84D5-7F942A51C381}" type="presOf" srcId="{84D2E94A-23F2-46B4-87A8-F624D2D82E98}" destId="{692C1FE8-3423-4012-B22D-9CCBC11B799A}" srcOrd="0" destOrd="0" presId="urn:microsoft.com/office/officeart/2005/8/layout/hProcess7"/>
    <dgm:cxn modelId="{D9684673-71B3-4958-B8FE-F03A55F6A878}" srcId="{C28127F9-5C55-492C-A826-970316F46392}" destId="{D785E41E-C84C-4145-8FCD-2B952512D9A8}" srcOrd="0" destOrd="0" parTransId="{B003E3CD-06AB-460F-AD65-A7FB626863CB}" sibTransId="{DB045941-1CC9-4DBB-BEF9-C0B5AB787B5D}"/>
    <dgm:cxn modelId="{FFDE08FE-987B-45EE-855B-6490D9D497A2}" type="presOf" srcId="{B3B74402-64F1-4207-9002-0BF6249E3FDD}" destId="{DD94AB4C-44EE-447F-8627-5A36334380CD}" srcOrd="0" destOrd="0" presId="urn:microsoft.com/office/officeart/2005/8/layout/hProcess7"/>
    <dgm:cxn modelId="{75292008-6D20-4371-9FBD-E6E999C9C8BE}" type="presOf" srcId="{DCA33397-E9DF-4923-B06E-60D0BFCBDCBB}" destId="{D6832064-891A-4BBA-90B8-33606BDF7D86}" srcOrd="0" destOrd="0" presId="urn:microsoft.com/office/officeart/2005/8/layout/hProcess7"/>
    <dgm:cxn modelId="{1548A4C9-FE8D-455D-AB35-C8FCE27A54FE}" type="presOf" srcId="{C28127F9-5C55-492C-A826-970316F46392}" destId="{EF261444-45E3-459C-949E-2CE101CD0375}" srcOrd="1" destOrd="0" presId="urn:microsoft.com/office/officeart/2005/8/layout/hProcess7"/>
    <dgm:cxn modelId="{86F8CADE-AA00-40A7-A37C-5DC55D7D8E7A}" srcId="{1CA27739-C9F8-44E7-BD38-F7CF38D57708}" destId="{794DD3AB-44D4-4199-8ED6-C99196E8250F}" srcOrd="2" destOrd="0" parTransId="{F5DD57E7-8D1A-4D35-B532-EE4F294F13B5}" sibTransId="{290C8389-E899-419E-AD10-1BBA09EF1A96}"/>
    <dgm:cxn modelId="{B11D3407-9E68-4038-B491-7EEA0D0AD6F0}" type="presParOf" srcId="{E6289CCA-143B-4EDF-A845-B4B4077D4238}" destId="{F2D590EF-B5BF-4DC6-B472-EE907522C060}" srcOrd="0" destOrd="0" presId="urn:microsoft.com/office/officeart/2005/8/layout/hProcess7"/>
    <dgm:cxn modelId="{098C725C-A4CF-4C16-BABA-05A21875A5C6}" type="presParOf" srcId="{F2D590EF-B5BF-4DC6-B472-EE907522C060}" destId="{D57A8C23-AAEE-4121-BE35-7B343D3D6DAF}" srcOrd="0" destOrd="0" presId="urn:microsoft.com/office/officeart/2005/8/layout/hProcess7"/>
    <dgm:cxn modelId="{3209FEDF-3BF7-4BF4-82BA-848A563B4161}" type="presParOf" srcId="{F2D590EF-B5BF-4DC6-B472-EE907522C060}" destId="{EF261444-45E3-459C-949E-2CE101CD0375}" srcOrd="1" destOrd="0" presId="urn:microsoft.com/office/officeart/2005/8/layout/hProcess7"/>
    <dgm:cxn modelId="{0E010CFC-E0D0-42B3-8BF7-05457D30FC6C}" type="presParOf" srcId="{F2D590EF-B5BF-4DC6-B472-EE907522C060}" destId="{FC3D4C42-D5FF-4338-B7A6-B2DE14EA17B7}" srcOrd="2" destOrd="0" presId="urn:microsoft.com/office/officeart/2005/8/layout/hProcess7"/>
    <dgm:cxn modelId="{393AD86B-5C4A-41CB-BD5B-4CFC6E418853}" type="presParOf" srcId="{E6289CCA-143B-4EDF-A845-B4B4077D4238}" destId="{59F3B45D-47AA-4B72-BE88-08F75CE42FDC}" srcOrd="1" destOrd="0" presId="urn:microsoft.com/office/officeart/2005/8/layout/hProcess7"/>
    <dgm:cxn modelId="{7CC75DA7-ADD4-4D31-A76F-AF6B2D62E828}" type="presParOf" srcId="{E6289CCA-143B-4EDF-A845-B4B4077D4238}" destId="{5AA0788B-5B1E-45D7-88AC-801A0631F3FE}" srcOrd="2" destOrd="0" presId="urn:microsoft.com/office/officeart/2005/8/layout/hProcess7"/>
    <dgm:cxn modelId="{9C206745-D1D4-4973-9C02-31879E447573}" type="presParOf" srcId="{5AA0788B-5B1E-45D7-88AC-801A0631F3FE}" destId="{C7883DB3-62A6-43DA-9A38-42E112DB619B}" srcOrd="0" destOrd="0" presId="urn:microsoft.com/office/officeart/2005/8/layout/hProcess7"/>
    <dgm:cxn modelId="{17709E6F-759E-4A86-BC47-A33503C14F26}" type="presParOf" srcId="{5AA0788B-5B1E-45D7-88AC-801A0631F3FE}" destId="{F72BFD5F-FBBE-4AA1-A26F-744CC6A91550}" srcOrd="1" destOrd="0" presId="urn:microsoft.com/office/officeart/2005/8/layout/hProcess7"/>
    <dgm:cxn modelId="{529727D7-E757-48D6-AB64-63AD8987C408}" type="presParOf" srcId="{5AA0788B-5B1E-45D7-88AC-801A0631F3FE}" destId="{BDD9ED52-2242-4395-8F8F-1262054B6B6A}" srcOrd="2" destOrd="0" presId="urn:microsoft.com/office/officeart/2005/8/layout/hProcess7"/>
    <dgm:cxn modelId="{CB4AA690-AE3C-46A7-A4F6-94F74DFC6ABC}" type="presParOf" srcId="{E6289CCA-143B-4EDF-A845-B4B4077D4238}" destId="{01466EBF-6A83-4591-8B8A-780EE2C5CDA3}" srcOrd="3" destOrd="0" presId="urn:microsoft.com/office/officeart/2005/8/layout/hProcess7"/>
    <dgm:cxn modelId="{76F2D1E7-6C57-4FD4-80F8-518F4CEE4963}" type="presParOf" srcId="{E6289CCA-143B-4EDF-A845-B4B4077D4238}" destId="{BC671843-15EF-45A2-B9DD-26AAE52DD7BB}" srcOrd="4" destOrd="0" presId="urn:microsoft.com/office/officeart/2005/8/layout/hProcess7"/>
    <dgm:cxn modelId="{3A4156EC-B7C0-4D84-AA02-919137082C87}" type="presParOf" srcId="{BC671843-15EF-45A2-B9DD-26AAE52DD7BB}" destId="{692C1FE8-3423-4012-B22D-9CCBC11B799A}" srcOrd="0" destOrd="0" presId="urn:microsoft.com/office/officeart/2005/8/layout/hProcess7"/>
    <dgm:cxn modelId="{0FEA4512-2FCD-438C-90CA-0ADE71DE89F8}" type="presParOf" srcId="{BC671843-15EF-45A2-B9DD-26AAE52DD7BB}" destId="{433C9690-0DA3-493C-9047-104B7909A99C}" srcOrd="1" destOrd="0" presId="urn:microsoft.com/office/officeart/2005/8/layout/hProcess7"/>
    <dgm:cxn modelId="{4FF41A1B-72E1-4C40-873F-1A90ABA4000B}" type="presParOf" srcId="{BC671843-15EF-45A2-B9DD-26AAE52DD7BB}" destId="{DD94AB4C-44EE-447F-8627-5A36334380CD}" srcOrd="2" destOrd="0" presId="urn:microsoft.com/office/officeart/2005/8/layout/hProcess7"/>
    <dgm:cxn modelId="{B106231D-61D7-46D5-B8F9-738D2C679C9F}" type="presParOf" srcId="{E6289CCA-143B-4EDF-A845-B4B4077D4238}" destId="{9DE1FF0A-A174-465D-A117-CB24932A4795}" srcOrd="5" destOrd="0" presId="urn:microsoft.com/office/officeart/2005/8/layout/hProcess7"/>
    <dgm:cxn modelId="{E1BEEAD4-AB83-44A0-BF34-16A47A742E23}" type="presParOf" srcId="{E6289CCA-143B-4EDF-A845-B4B4077D4238}" destId="{A154FDB6-A209-4344-9CB2-E6A874F17C14}" srcOrd="6" destOrd="0" presId="urn:microsoft.com/office/officeart/2005/8/layout/hProcess7"/>
    <dgm:cxn modelId="{008881C8-0D81-49C9-A146-03478C0103EB}" type="presParOf" srcId="{A154FDB6-A209-4344-9CB2-E6A874F17C14}" destId="{489F5048-79DD-4F1E-903C-0A956B122EF2}" srcOrd="0" destOrd="0" presId="urn:microsoft.com/office/officeart/2005/8/layout/hProcess7"/>
    <dgm:cxn modelId="{8EF18F3A-857C-4DE7-87B8-4A1B9BB5559E}" type="presParOf" srcId="{A154FDB6-A209-4344-9CB2-E6A874F17C14}" destId="{61B772AE-7430-4359-9332-CF5CEDA3C3C0}" srcOrd="1" destOrd="0" presId="urn:microsoft.com/office/officeart/2005/8/layout/hProcess7"/>
    <dgm:cxn modelId="{5FF07A9E-4E4F-40E2-B6FF-CBF79164E6F4}" type="presParOf" srcId="{A154FDB6-A209-4344-9CB2-E6A874F17C14}" destId="{826AF968-59EA-4C0D-B823-513F3FF85F05}" srcOrd="2" destOrd="0" presId="urn:microsoft.com/office/officeart/2005/8/layout/hProcess7"/>
    <dgm:cxn modelId="{DF3C6B16-FFB3-447F-9895-A0E001694E17}" type="presParOf" srcId="{E6289CCA-143B-4EDF-A845-B4B4077D4238}" destId="{05F6F67D-C4F6-4A6C-B00E-6A5E21BD3E55}" srcOrd="7" destOrd="0" presId="urn:microsoft.com/office/officeart/2005/8/layout/hProcess7"/>
    <dgm:cxn modelId="{AA3A35BB-4C51-47CB-AAAF-6B6F50C27C80}" type="presParOf" srcId="{E6289CCA-143B-4EDF-A845-B4B4077D4238}" destId="{BD336B0D-F314-45CB-AF82-4B6A7FD2A577}" srcOrd="8" destOrd="0" presId="urn:microsoft.com/office/officeart/2005/8/layout/hProcess7"/>
    <dgm:cxn modelId="{7B875E04-A6E2-4ED7-B745-918328F286F6}" type="presParOf" srcId="{BD336B0D-F314-45CB-AF82-4B6A7FD2A577}" destId="{ED3A4A9D-8A5B-49F0-9455-EFE045951B91}" srcOrd="0" destOrd="0" presId="urn:microsoft.com/office/officeart/2005/8/layout/hProcess7"/>
    <dgm:cxn modelId="{5AD933DE-1500-4F7D-BEC1-42D72296F887}" type="presParOf" srcId="{BD336B0D-F314-45CB-AF82-4B6A7FD2A577}" destId="{64955C99-7187-49DA-9A11-2C64C8A5E47A}" srcOrd="1" destOrd="0" presId="urn:microsoft.com/office/officeart/2005/8/layout/hProcess7"/>
    <dgm:cxn modelId="{0F0E002B-793C-447B-A47C-97E45076BCB6}" type="presParOf" srcId="{BD336B0D-F314-45CB-AF82-4B6A7FD2A577}" destId="{D6832064-891A-4BBA-90B8-33606BDF7D86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AB8E7F3-3E32-4666-A742-421E5BC9F0FC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FF65AF5E-64AE-4C71-9BF9-548771F35043}">
      <dgm:prSet phldrT="[文本]"/>
      <dgm:spPr/>
      <dgm:t>
        <a:bodyPr/>
        <a:lstStyle/>
        <a:p>
          <a:r>
            <a:rPr lang="zh-CN" altLang="en-US" dirty="0" smtClean="0"/>
            <a:t>用户：</a:t>
          </a:r>
          <a:endParaRPr lang="zh-CN" altLang="en-US" dirty="0"/>
        </a:p>
      </dgm:t>
    </dgm:pt>
    <dgm:pt modelId="{B84565BD-11C1-4B86-A421-A88CA6FE88AF}" type="parTrans" cxnId="{6334D31C-DA6C-49B2-8A74-70BBE8C272F8}">
      <dgm:prSet/>
      <dgm:spPr/>
      <dgm:t>
        <a:bodyPr/>
        <a:lstStyle/>
        <a:p>
          <a:endParaRPr lang="zh-CN" altLang="en-US"/>
        </a:p>
      </dgm:t>
    </dgm:pt>
    <dgm:pt modelId="{7BE272F1-FA96-4C68-8E1A-C13E35B03ABD}" type="sibTrans" cxnId="{6334D31C-DA6C-49B2-8A74-70BBE8C272F8}">
      <dgm:prSet/>
      <dgm:spPr/>
      <dgm:t>
        <a:bodyPr/>
        <a:lstStyle/>
        <a:p>
          <a:endParaRPr lang="zh-CN" altLang="en-US"/>
        </a:p>
      </dgm:t>
    </dgm:pt>
    <dgm:pt modelId="{434DD428-8D0E-40BA-904F-96E29C6C1ED8}">
      <dgm:prSet phldrT="[文本]"/>
      <dgm:spPr/>
      <dgm:t>
        <a:bodyPr/>
        <a:lstStyle/>
        <a:p>
          <a:r>
            <a:rPr lang="zh-CN" altLang="en-US" dirty="0" smtClean="0"/>
            <a:t>学校</a:t>
          </a:r>
          <a:endParaRPr lang="zh-CN" altLang="en-US" dirty="0"/>
        </a:p>
      </dgm:t>
    </dgm:pt>
    <dgm:pt modelId="{C2C23691-A2A8-4EE6-907B-F12E186CF8BB}" type="parTrans" cxnId="{D4A33F4B-84A5-460C-ACCA-658E67C9B737}">
      <dgm:prSet/>
      <dgm:spPr/>
      <dgm:t>
        <a:bodyPr/>
        <a:lstStyle/>
        <a:p>
          <a:endParaRPr lang="zh-CN" altLang="en-US"/>
        </a:p>
      </dgm:t>
    </dgm:pt>
    <dgm:pt modelId="{630FC860-11C3-4584-B485-EA4E4382970F}" type="sibTrans" cxnId="{D4A33F4B-84A5-460C-ACCA-658E67C9B737}">
      <dgm:prSet/>
      <dgm:spPr/>
      <dgm:t>
        <a:bodyPr/>
        <a:lstStyle/>
        <a:p>
          <a:endParaRPr lang="zh-CN" altLang="en-US"/>
        </a:p>
      </dgm:t>
    </dgm:pt>
    <dgm:pt modelId="{ADEFAC20-E582-49A1-A00A-1F4C7871F851}">
      <dgm:prSet phldrT="[文本]"/>
      <dgm:spPr/>
      <dgm:t>
        <a:bodyPr/>
        <a:lstStyle/>
        <a:p>
          <a:r>
            <a:rPr lang="zh-CN" altLang="en-US" dirty="0" smtClean="0"/>
            <a:t>超算中心</a:t>
          </a:r>
          <a:endParaRPr lang="zh-CN" altLang="en-US" dirty="0"/>
        </a:p>
      </dgm:t>
    </dgm:pt>
    <dgm:pt modelId="{C1E7AEBF-4D8B-4332-8879-ADD518D92E8D}" type="parTrans" cxnId="{8941B092-BC5C-401E-8252-61D7D1D51F00}">
      <dgm:prSet/>
      <dgm:spPr/>
      <dgm:t>
        <a:bodyPr/>
        <a:lstStyle/>
        <a:p>
          <a:endParaRPr lang="zh-CN" altLang="en-US"/>
        </a:p>
      </dgm:t>
    </dgm:pt>
    <dgm:pt modelId="{1AE90379-94AD-4C50-89A8-411B430AD068}" type="sibTrans" cxnId="{8941B092-BC5C-401E-8252-61D7D1D51F00}">
      <dgm:prSet/>
      <dgm:spPr/>
      <dgm:t>
        <a:bodyPr/>
        <a:lstStyle/>
        <a:p>
          <a:endParaRPr lang="zh-CN" altLang="en-US"/>
        </a:p>
      </dgm:t>
    </dgm:pt>
    <dgm:pt modelId="{D9E3A0FA-392C-4620-B179-C4F8E6B2C58E}">
      <dgm:prSet phldrT="[文本]"/>
      <dgm:spPr/>
      <dgm:t>
        <a:bodyPr/>
        <a:lstStyle/>
        <a:p>
          <a:r>
            <a:rPr lang="zh-CN" altLang="en-US" dirty="0" smtClean="0"/>
            <a:t>年底及时反馈成果统计</a:t>
          </a:r>
          <a:endParaRPr lang="zh-CN" altLang="en-US" dirty="0"/>
        </a:p>
      </dgm:t>
    </dgm:pt>
    <dgm:pt modelId="{5495B296-4577-4F7B-B19B-AB2F791D7BF1}" type="parTrans" cxnId="{5D52D690-4587-4AF7-A1DD-D57559E59760}">
      <dgm:prSet/>
      <dgm:spPr/>
      <dgm:t>
        <a:bodyPr/>
        <a:lstStyle/>
        <a:p>
          <a:endParaRPr lang="zh-CN" altLang="en-US"/>
        </a:p>
      </dgm:t>
    </dgm:pt>
    <dgm:pt modelId="{96ED5507-0900-4633-9609-ACD913F8EED7}" type="sibTrans" cxnId="{5D52D690-4587-4AF7-A1DD-D57559E59760}">
      <dgm:prSet/>
      <dgm:spPr/>
      <dgm:t>
        <a:bodyPr/>
        <a:lstStyle/>
        <a:p>
          <a:endParaRPr lang="zh-CN" altLang="en-US"/>
        </a:p>
      </dgm:t>
    </dgm:pt>
    <dgm:pt modelId="{7EEEFAE5-A410-4F17-A1F3-8792324F784B}">
      <dgm:prSet phldrT="[文本]"/>
      <dgm:spPr/>
      <dgm:t>
        <a:bodyPr/>
        <a:lstStyle/>
        <a:p>
          <a:r>
            <a:rPr lang="zh-CN" altLang="en-US" dirty="0" smtClean="0"/>
            <a:t>在论文致谢中提及超算中心</a:t>
          </a:r>
          <a:endParaRPr lang="zh-CN" altLang="en-US" dirty="0"/>
        </a:p>
      </dgm:t>
    </dgm:pt>
    <dgm:pt modelId="{C611AC40-E5EC-42A7-B61F-38DF044E6D24}" type="parTrans" cxnId="{235CA76D-B06C-4F8E-8F72-80DE37F43270}">
      <dgm:prSet/>
      <dgm:spPr/>
      <dgm:t>
        <a:bodyPr/>
        <a:lstStyle/>
        <a:p>
          <a:endParaRPr lang="zh-CN" altLang="en-US"/>
        </a:p>
      </dgm:t>
    </dgm:pt>
    <dgm:pt modelId="{F4EA6F0C-55B0-41B7-A77A-C9CE99F6BC96}" type="sibTrans" cxnId="{235CA76D-B06C-4F8E-8F72-80DE37F43270}">
      <dgm:prSet/>
      <dgm:spPr/>
      <dgm:t>
        <a:bodyPr/>
        <a:lstStyle/>
        <a:p>
          <a:endParaRPr lang="zh-CN" altLang="en-US"/>
        </a:p>
      </dgm:t>
    </dgm:pt>
    <dgm:pt modelId="{52B7B4B2-D0CF-464D-9139-FE89001A58A3}">
      <dgm:prSet phldrT="[文本]"/>
      <dgm:spPr/>
      <dgm:t>
        <a:bodyPr/>
        <a:lstStyle/>
        <a:p>
          <a:r>
            <a:rPr lang="zh-CN" altLang="en-US" dirty="0" smtClean="0"/>
            <a:t>扩大计算能力，减少排队时间</a:t>
          </a:r>
          <a:endParaRPr lang="zh-CN" altLang="en-US" dirty="0"/>
        </a:p>
      </dgm:t>
    </dgm:pt>
    <dgm:pt modelId="{AC981FE5-FAFD-4ADF-A808-6A3A7814214A}" type="parTrans" cxnId="{14D4A064-0ED7-4A4F-92A7-AE163EB971DD}">
      <dgm:prSet/>
      <dgm:spPr/>
      <dgm:t>
        <a:bodyPr/>
        <a:lstStyle/>
        <a:p>
          <a:endParaRPr lang="zh-CN" altLang="en-US"/>
        </a:p>
      </dgm:t>
    </dgm:pt>
    <dgm:pt modelId="{B9B89446-52FB-48A0-8F58-A05D0B5C3ABE}" type="sibTrans" cxnId="{14D4A064-0ED7-4A4F-92A7-AE163EB971DD}">
      <dgm:prSet/>
      <dgm:spPr/>
      <dgm:t>
        <a:bodyPr/>
        <a:lstStyle/>
        <a:p>
          <a:endParaRPr lang="zh-CN" altLang="en-US"/>
        </a:p>
      </dgm:t>
    </dgm:pt>
    <dgm:pt modelId="{0B03FC15-C1B8-47C4-BE65-011AAFAA3F2D}">
      <dgm:prSet phldrT="[文本]"/>
      <dgm:spPr/>
      <dgm:t>
        <a:bodyPr/>
        <a:lstStyle/>
        <a:p>
          <a:r>
            <a:rPr lang="zh-CN" altLang="en-US" dirty="0" smtClean="0"/>
            <a:t>超算中心对科研起重要作用</a:t>
          </a:r>
          <a:r>
            <a:rPr lang="zh-CN" altLang="en-US" dirty="0" smtClean="0"/>
            <a:t>，支持</a:t>
          </a:r>
          <a:r>
            <a:rPr lang="zh-CN" altLang="en-US" dirty="0" smtClean="0"/>
            <a:t>超算中心发展</a:t>
          </a:r>
          <a:endParaRPr lang="zh-CN" altLang="en-US" dirty="0"/>
        </a:p>
      </dgm:t>
    </dgm:pt>
    <dgm:pt modelId="{CF908352-BE58-40B1-8E78-8ED9DBEA9254}" type="parTrans" cxnId="{944A2BC1-8E7D-4499-8AFF-1C38218618E3}">
      <dgm:prSet/>
      <dgm:spPr/>
      <dgm:t>
        <a:bodyPr/>
        <a:lstStyle/>
        <a:p>
          <a:endParaRPr lang="zh-CN" altLang="en-US"/>
        </a:p>
      </dgm:t>
    </dgm:pt>
    <dgm:pt modelId="{63937697-0634-4CCD-A166-2F1235460393}" type="sibTrans" cxnId="{944A2BC1-8E7D-4499-8AFF-1C38218618E3}">
      <dgm:prSet/>
      <dgm:spPr/>
      <dgm:t>
        <a:bodyPr/>
        <a:lstStyle/>
        <a:p>
          <a:endParaRPr lang="zh-CN" altLang="en-US"/>
        </a:p>
      </dgm:t>
    </dgm:pt>
    <dgm:pt modelId="{B824EFD3-EC5F-484E-A7DD-B04E59E2313F}">
      <dgm:prSet phldrT="[文本]"/>
      <dgm:spPr/>
      <dgm:t>
        <a:bodyPr/>
        <a:lstStyle/>
        <a:p>
          <a:r>
            <a:rPr lang="zh-CN" altLang="en-US" dirty="0" smtClean="0"/>
            <a:t>增加工作人员，提供更多方面的服务</a:t>
          </a:r>
          <a:endParaRPr lang="zh-CN" altLang="en-US" dirty="0"/>
        </a:p>
      </dgm:t>
    </dgm:pt>
    <dgm:pt modelId="{8CE3E93B-A2D7-46A1-882C-28D43FE061A3}" type="parTrans" cxnId="{E189C97F-B822-4A5E-8090-6CFF87A8DC3C}">
      <dgm:prSet/>
      <dgm:spPr/>
      <dgm:t>
        <a:bodyPr/>
        <a:lstStyle/>
        <a:p>
          <a:endParaRPr lang="zh-CN" altLang="en-US"/>
        </a:p>
      </dgm:t>
    </dgm:pt>
    <dgm:pt modelId="{4208A09E-9439-4072-8D8C-FEADA8112FC9}" type="sibTrans" cxnId="{E189C97F-B822-4A5E-8090-6CFF87A8DC3C}">
      <dgm:prSet/>
      <dgm:spPr/>
      <dgm:t>
        <a:bodyPr/>
        <a:lstStyle/>
        <a:p>
          <a:endParaRPr lang="zh-CN" altLang="en-US"/>
        </a:p>
      </dgm:t>
    </dgm:pt>
    <dgm:pt modelId="{95E16930-6875-45CD-AB1B-53024DCC483C}" type="pres">
      <dgm:prSet presAssocID="{EAB8E7F3-3E32-4666-A742-421E5BC9F0F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EEC772B-7373-4092-8968-D2BC3556C6D0}" type="pres">
      <dgm:prSet presAssocID="{FF65AF5E-64AE-4C71-9BF9-548771F35043}" presName="dummy" presStyleCnt="0"/>
      <dgm:spPr/>
    </dgm:pt>
    <dgm:pt modelId="{136CEE43-B7CB-43E2-A85D-C54328B90ADB}" type="pres">
      <dgm:prSet presAssocID="{FF65AF5E-64AE-4C71-9BF9-548771F35043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6B15A1-8455-4AC4-8EC0-45AB4436BE9C}" type="pres">
      <dgm:prSet presAssocID="{7BE272F1-FA96-4C68-8E1A-C13E35B03ABD}" presName="sibTrans" presStyleLbl="node1" presStyleIdx="0" presStyleCnt="3"/>
      <dgm:spPr/>
      <dgm:t>
        <a:bodyPr/>
        <a:lstStyle/>
        <a:p>
          <a:endParaRPr lang="zh-CN" altLang="en-US"/>
        </a:p>
      </dgm:t>
    </dgm:pt>
    <dgm:pt modelId="{A9A8AE6A-72B3-490F-8397-1187E3B15E0F}" type="pres">
      <dgm:prSet presAssocID="{434DD428-8D0E-40BA-904F-96E29C6C1ED8}" presName="dummy" presStyleCnt="0"/>
      <dgm:spPr/>
    </dgm:pt>
    <dgm:pt modelId="{D60457E6-FA9A-4D0E-9328-53D5F1EF22C3}" type="pres">
      <dgm:prSet presAssocID="{434DD428-8D0E-40BA-904F-96E29C6C1ED8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D893282-7567-45F8-AA81-5DEDC7CB8F90}" type="pres">
      <dgm:prSet presAssocID="{630FC860-11C3-4584-B485-EA4E4382970F}" presName="sibTrans" presStyleLbl="node1" presStyleIdx="1" presStyleCnt="3"/>
      <dgm:spPr/>
      <dgm:t>
        <a:bodyPr/>
        <a:lstStyle/>
        <a:p>
          <a:endParaRPr lang="zh-CN" altLang="en-US"/>
        </a:p>
      </dgm:t>
    </dgm:pt>
    <dgm:pt modelId="{918BAD6C-A14D-4032-B435-8F06973033CA}" type="pres">
      <dgm:prSet presAssocID="{ADEFAC20-E582-49A1-A00A-1F4C7871F851}" presName="dummy" presStyleCnt="0"/>
      <dgm:spPr/>
    </dgm:pt>
    <dgm:pt modelId="{67C65E9B-D217-44F8-9154-46E2E0EF9D37}" type="pres">
      <dgm:prSet presAssocID="{ADEFAC20-E582-49A1-A00A-1F4C7871F851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9325C08-ACEE-41DF-AD2B-19E922946B65}" type="pres">
      <dgm:prSet presAssocID="{1AE90379-94AD-4C50-89A8-411B430AD068}" presName="sibTrans" presStyleLbl="node1" presStyleIdx="2" presStyleCnt="3"/>
      <dgm:spPr/>
      <dgm:t>
        <a:bodyPr/>
        <a:lstStyle/>
        <a:p>
          <a:endParaRPr lang="zh-CN" altLang="en-US"/>
        </a:p>
      </dgm:t>
    </dgm:pt>
  </dgm:ptLst>
  <dgm:cxnLst>
    <dgm:cxn modelId="{629A70B2-92D7-4EA1-A395-6E982E52282D}" type="presOf" srcId="{7BE272F1-FA96-4C68-8E1A-C13E35B03ABD}" destId="{EB6B15A1-8455-4AC4-8EC0-45AB4436BE9C}" srcOrd="0" destOrd="0" presId="urn:microsoft.com/office/officeart/2005/8/layout/cycle1"/>
    <dgm:cxn modelId="{213E940D-D279-4343-A19A-AA13DC17AC83}" type="presOf" srcId="{1AE90379-94AD-4C50-89A8-411B430AD068}" destId="{29325C08-ACEE-41DF-AD2B-19E922946B65}" srcOrd="0" destOrd="0" presId="urn:microsoft.com/office/officeart/2005/8/layout/cycle1"/>
    <dgm:cxn modelId="{68710208-B5BD-49DE-8E63-B955F5B66625}" type="presOf" srcId="{FF65AF5E-64AE-4C71-9BF9-548771F35043}" destId="{136CEE43-B7CB-43E2-A85D-C54328B90ADB}" srcOrd="0" destOrd="0" presId="urn:microsoft.com/office/officeart/2005/8/layout/cycle1"/>
    <dgm:cxn modelId="{6334D31C-DA6C-49B2-8A74-70BBE8C272F8}" srcId="{EAB8E7F3-3E32-4666-A742-421E5BC9F0FC}" destId="{FF65AF5E-64AE-4C71-9BF9-548771F35043}" srcOrd="0" destOrd="0" parTransId="{B84565BD-11C1-4B86-A421-A88CA6FE88AF}" sibTransId="{7BE272F1-FA96-4C68-8E1A-C13E35B03ABD}"/>
    <dgm:cxn modelId="{E189C97F-B822-4A5E-8090-6CFF87A8DC3C}" srcId="{ADEFAC20-E582-49A1-A00A-1F4C7871F851}" destId="{B824EFD3-EC5F-484E-A7DD-B04E59E2313F}" srcOrd="1" destOrd="0" parTransId="{8CE3E93B-A2D7-46A1-882C-28D43FE061A3}" sibTransId="{4208A09E-9439-4072-8D8C-FEADA8112FC9}"/>
    <dgm:cxn modelId="{94143445-D7BF-4C93-9F50-03C332FCDE3D}" type="presOf" srcId="{7EEEFAE5-A410-4F17-A1F3-8792324F784B}" destId="{136CEE43-B7CB-43E2-A85D-C54328B90ADB}" srcOrd="0" destOrd="2" presId="urn:microsoft.com/office/officeart/2005/8/layout/cycle1"/>
    <dgm:cxn modelId="{D4A33F4B-84A5-460C-ACCA-658E67C9B737}" srcId="{EAB8E7F3-3E32-4666-A742-421E5BC9F0FC}" destId="{434DD428-8D0E-40BA-904F-96E29C6C1ED8}" srcOrd="1" destOrd="0" parTransId="{C2C23691-A2A8-4EE6-907B-F12E186CF8BB}" sibTransId="{630FC860-11C3-4584-B485-EA4E4382970F}"/>
    <dgm:cxn modelId="{62418D39-AE08-485B-8B21-3E30EA392AC6}" type="presOf" srcId="{630FC860-11C3-4584-B485-EA4E4382970F}" destId="{9D893282-7567-45F8-AA81-5DEDC7CB8F90}" srcOrd="0" destOrd="0" presId="urn:microsoft.com/office/officeart/2005/8/layout/cycle1"/>
    <dgm:cxn modelId="{5D52D690-4587-4AF7-A1DD-D57559E59760}" srcId="{FF65AF5E-64AE-4C71-9BF9-548771F35043}" destId="{D9E3A0FA-392C-4620-B179-C4F8E6B2C58E}" srcOrd="0" destOrd="0" parTransId="{5495B296-4577-4F7B-B19B-AB2F791D7BF1}" sibTransId="{96ED5507-0900-4633-9609-ACD913F8EED7}"/>
    <dgm:cxn modelId="{6E07A2B1-FCFD-4B33-AB21-9A04727FB964}" type="presOf" srcId="{0B03FC15-C1B8-47C4-BE65-011AAFAA3F2D}" destId="{D60457E6-FA9A-4D0E-9328-53D5F1EF22C3}" srcOrd="0" destOrd="1" presId="urn:microsoft.com/office/officeart/2005/8/layout/cycle1"/>
    <dgm:cxn modelId="{3B998DDA-5548-4857-B148-6C2D4D4BB32F}" type="presOf" srcId="{ADEFAC20-E582-49A1-A00A-1F4C7871F851}" destId="{67C65E9B-D217-44F8-9154-46E2E0EF9D37}" srcOrd="0" destOrd="0" presId="urn:microsoft.com/office/officeart/2005/8/layout/cycle1"/>
    <dgm:cxn modelId="{5DA79595-CDB2-4724-8FBD-F763A2CFED6C}" type="presOf" srcId="{EAB8E7F3-3E32-4666-A742-421E5BC9F0FC}" destId="{95E16930-6875-45CD-AB1B-53024DCC483C}" srcOrd="0" destOrd="0" presId="urn:microsoft.com/office/officeart/2005/8/layout/cycle1"/>
    <dgm:cxn modelId="{8941B092-BC5C-401E-8252-61D7D1D51F00}" srcId="{EAB8E7F3-3E32-4666-A742-421E5BC9F0FC}" destId="{ADEFAC20-E582-49A1-A00A-1F4C7871F851}" srcOrd="2" destOrd="0" parTransId="{C1E7AEBF-4D8B-4332-8879-ADD518D92E8D}" sibTransId="{1AE90379-94AD-4C50-89A8-411B430AD068}"/>
    <dgm:cxn modelId="{3A0EC10A-3C5B-4B72-9A4B-70C065FBC5A6}" type="presOf" srcId="{434DD428-8D0E-40BA-904F-96E29C6C1ED8}" destId="{D60457E6-FA9A-4D0E-9328-53D5F1EF22C3}" srcOrd="0" destOrd="0" presId="urn:microsoft.com/office/officeart/2005/8/layout/cycle1"/>
    <dgm:cxn modelId="{653A61CA-B5F1-484D-9376-DAC31C9D7B86}" type="presOf" srcId="{52B7B4B2-D0CF-464D-9139-FE89001A58A3}" destId="{67C65E9B-D217-44F8-9154-46E2E0EF9D37}" srcOrd="0" destOrd="1" presId="urn:microsoft.com/office/officeart/2005/8/layout/cycle1"/>
    <dgm:cxn modelId="{235CA76D-B06C-4F8E-8F72-80DE37F43270}" srcId="{FF65AF5E-64AE-4C71-9BF9-548771F35043}" destId="{7EEEFAE5-A410-4F17-A1F3-8792324F784B}" srcOrd="1" destOrd="0" parTransId="{C611AC40-E5EC-42A7-B61F-38DF044E6D24}" sibTransId="{F4EA6F0C-55B0-41B7-A77A-C9CE99F6BC96}"/>
    <dgm:cxn modelId="{B00AF6AF-201D-4623-A231-BA870B8C8CD6}" type="presOf" srcId="{B824EFD3-EC5F-484E-A7DD-B04E59E2313F}" destId="{67C65E9B-D217-44F8-9154-46E2E0EF9D37}" srcOrd="0" destOrd="2" presId="urn:microsoft.com/office/officeart/2005/8/layout/cycle1"/>
    <dgm:cxn modelId="{944A2BC1-8E7D-4499-8AFF-1C38218618E3}" srcId="{434DD428-8D0E-40BA-904F-96E29C6C1ED8}" destId="{0B03FC15-C1B8-47C4-BE65-011AAFAA3F2D}" srcOrd="0" destOrd="0" parTransId="{CF908352-BE58-40B1-8E78-8ED9DBEA9254}" sibTransId="{63937697-0634-4CCD-A166-2F1235460393}"/>
    <dgm:cxn modelId="{824EC9DD-6BB9-44AB-9AB1-A90158A367B9}" type="presOf" srcId="{D9E3A0FA-392C-4620-B179-C4F8E6B2C58E}" destId="{136CEE43-B7CB-43E2-A85D-C54328B90ADB}" srcOrd="0" destOrd="1" presId="urn:microsoft.com/office/officeart/2005/8/layout/cycle1"/>
    <dgm:cxn modelId="{14D4A064-0ED7-4A4F-92A7-AE163EB971DD}" srcId="{ADEFAC20-E582-49A1-A00A-1F4C7871F851}" destId="{52B7B4B2-D0CF-464D-9139-FE89001A58A3}" srcOrd="0" destOrd="0" parTransId="{AC981FE5-FAFD-4ADF-A808-6A3A7814214A}" sibTransId="{B9B89446-52FB-48A0-8F58-A05D0B5C3ABE}"/>
    <dgm:cxn modelId="{786FFDF4-1084-4E97-8A79-0499F9D601F0}" type="presParOf" srcId="{95E16930-6875-45CD-AB1B-53024DCC483C}" destId="{AEEC772B-7373-4092-8968-D2BC3556C6D0}" srcOrd="0" destOrd="0" presId="urn:microsoft.com/office/officeart/2005/8/layout/cycle1"/>
    <dgm:cxn modelId="{41ED2AC8-7342-4DE2-A004-97D49875250D}" type="presParOf" srcId="{95E16930-6875-45CD-AB1B-53024DCC483C}" destId="{136CEE43-B7CB-43E2-A85D-C54328B90ADB}" srcOrd="1" destOrd="0" presId="urn:microsoft.com/office/officeart/2005/8/layout/cycle1"/>
    <dgm:cxn modelId="{365AB8D5-CCEB-4625-B348-894471E47F9C}" type="presParOf" srcId="{95E16930-6875-45CD-AB1B-53024DCC483C}" destId="{EB6B15A1-8455-4AC4-8EC0-45AB4436BE9C}" srcOrd="2" destOrd="0" presId="urn:microsoft.com/office/officeart/2005/8/layout/cycle1"/>
    <dgm:cxn modelId="{CB5B1F17-B1AE-4703-BE2B-8D531FFC531D}" type="presParOf" srcId="{95E16930-6875-45CD-AB1B-53024DCC483C}" destId="{A9A8AE6A-72B3-490F-8397-1187E3B15E0F}" srcOrd="3" destOrd="0" presId="urn:microsoft.com/office/officeart/2005/8/layout/cycle1"/>
    <dgm:cxn modelId="{BEF3E588-C86A-4975-BFC2-81859289A6BD}" type="presParOf" srcId="{95E16930-6875-45CD-AB1B-53024DCC483C}" destId="{D60457E6-FA9A-4D0E-9328-53D5F1EF22C3}" srcOrd="4" destOrd="0" presId="urn:microsoft.com/office/officeart/2005/8/layout/cycle1"/>
    <dgm:cxn modelId="{30774B8F-9246-44D5-9464-DFC7655ABE3B}" type="presParOf" srcId="{95E16930-6875-45CD-AB1B-53024DCC483C}" destId="{9D893282-7567-45F8-AA81-5DEDC7CB8F90}" srcOrd="5" destOrd="0" presId="urn:microsoft.com/office/officeart/2005/8/layout/cycle1"/>
    <dgm:cxn modelId="{DEFD3BE2-E85F-4AF8-9D06-B1AA0034CECE}" type="presParOf" srcId="{95E16930-6875-45CD-AB1B-53024DCC483C}" destId="{918BAD6C-A14D-4032-B435-8F06973033CA}" srcOrd="6" destOrd="0" presId="urn:microsoft.com/office/officeart/2005/8/layout/cycle1"/>
    <dgm:cxn modelId="{36802E01-AB36-4F69-8FD3-2717303D1513}" type="presParOf" srcId="{95E16930-6875-45CD-AB1B-53024DCC483C}" destId="{67C65E9B-D217-44F8-9154-46E2E0EF9D37}" srcOrd="7" destOrd="0" presId="urn:microsoft.com/office/officeart/2005/8/layout/cycle1"/>
    <dgm:cxn modelId="{F0A67D27-334B-44E3-9AF3-2802CF2BB6B4}" type="presParOf" srcId="{95E16930-6875-45CD-AB1B-53024DCC483C}" destId="{29325C08-ACEE-41DF-AD2B-19E922946B65}" srcOrd="8" destOrd="0" presId="urn:microsoft.com/office/officeart/2005/8/layout/cycle1"/>
  </dgm:cxnLst>
  <dgm:bg>
    <a:solidFill>
      <a:schemeClr val="bg1">
        <a:alpha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6C96C8-01DD-4787-A6D0-36EC0FB0DE4A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563F5269-BDC8-4E78-91ED-899CE411AFE1}">
      <dgm:prSet phldrT="[文本]" custT="1"/>
      <dgm:spPr/>
      <dgm:t>
        <a:bodyPr/>
        <a:lstStyle/>
        <a:p>
          <a:r>
            <a:rPr lang="zh-CN" altLang="en-US" sz="1400" dirty="0" smtClean="0"/>
            <a:t>账户申请</a:t>
          </a:r>
          <a:endParaRPr lang="zh-CN" altLang="en-US" sz="1400" dirty="0"/>
        </a:p>
      </dgm:t>
    </dgm:pt>
    <dgm:pt modelId="{64E48A92-14AD-4E87-8277-83AE18DE72DC}" type="parTrans" cxnId="{8DEC6F93-8828-429A-89E3-6C1522B2947D}">
      <dgm:prSet/>
      <dgm:spPr/>
      <dgm:t>
        <a:bodyPr/>
        <a:lstStyle/>
        <a:p>
          <a:endParaRPr lang="zh-CN" altLang="en-US" sz="1600"/>
        </a:p>
      </dgm:t>
    </dgm:pt>
    <dgm:pt modelId="{5225B591-6D7F-4428-89B5-F32A9582DFC4}" type="sibTrans" cxnId="{8DEC6F93-8828-429A-89E3-6C1522B2947D}">
      <dgm:prSet custT="1"/>
      <dgm:spPr/>
      <dgm:t>
        <a:bodyPr/>
        <a:lstStyle/>
        <a:p>
          <a:endParaRPr lang="zh-CN" altLang="en-US" sz="600"/>
        </a:p>
      </dgm:t>
    </dgm:pt>
    <dgm:pt modelId="{02DCD88C-1571-42A9-B6FF-75626F322093}">
      <dgm:prSet custT="1"/>
      <dgm:spPr/>
      <dgm:t>
        <a:bodyPr/>
        <a:lstStyle/>
        <a:p>
          <a:r>
            <a:rPr lang="zh-CN" altLang="en-US" sz="1400" smtClean="0"/>
            <a:t>登录软件使用</a:t>
          </a:r>
          <a:endParaRPr lang="zh-CN" altLang="en-US" sz="1400"/>
        </a:p>
      </dgm:t>
    </dgm:pt>
    <dgm:pt modelId="{A761DC0F-E28D-46D3-A927-620792C95610}" type="parTrans" cxnId="{9BC7E3CB-90D3-479D-A5D3-C2B0C1E06643}">
      <dgm:prSet/>
      <dgm:spPr/>
      <dgm:t>
        <a:bodyPr/>
        <a:lstStyle/>
        <a:p>
          <a:endParaRPr lang="zh-CN" altLang="en-US" sz="1600"/>
        </a:p>
      </dgm:t>
    </dgm:pt>
    <dgm:pt modelId="{4C8F3F33-9B30-4ACB-8CA4-C00FEFFD8ECB}" type="sibTrans" cxnId="{9BC7E3CB-90D3-479D-A5D3-C2B0C1E06643}">
      <dgm:prSet custT="1"/>
      <dgm:spPr/>
      <dgm:t>
        <a:bodyPr/>
        <a:lstStyle/>
        <a:p>
          <a:endParaRPr lang="zh-CN" altLang="en-US" sz="600"/>
        </a:p>
      </dgm:t>
    </dgm:pt>
    <dgm:pt modelId="{0C6CBEFE-660C-45B2-8171-1AEFECC68352}">
      <dgm:prSet custT="1"/>
      <dgm:spPr/>
      <dgm:t>
        <a:bodyPr/>
        <a:lstStyle/>
        <a:p>
          <a:r>
            <a:rPr lang="en-US" altLang="en-US" sz="1400" dirty="0" smtClean="0"/>
            <a:t>Linux</a:t>
          </a:r>
          <a:r>
            <a:rPr lang="zh-CN" altLang="en-US" sz="1400" dirty="0" smtClean="0"/>
            <a:t>基本命令</a:t>
          </a:r>
          <a:endParaRPr lang="zh-CN" altLang="en-US" sz="1400" dirty="0"/>
        </a:p>
      </dgm:t>
    </dgm:pt>
    <dgm:pt modelId="{2684A48C-4C0F-443F-82CE-BBC73B65A4DE}" type="parTrans" cxnId="{9C2FE7BB-B76B-4B0F-8CC1-0B25FF1227D4}">
      <dgm:prSet/>
      <dgm:spPr/>
      <dgm:t>
        <a:bodyPr/>
        <a:lstStyle/>
        <a:p>
          <a:endParaRPr lang="zh-CN" altLang="en-US" sz="1600"/>
        </a:p>
      </dgm:t>
    </dgm:pt>
    <dgm:pt modelId="{D5A5A4EE-94CB-474F-8BD6-BF5A599F8F65}" type="sibTrans" cxnId="{9C2FE7BB-B76B-4B0F-8CC1-0B25FF1227D4}">
      <dgm:prSet custT="1"/>
      <dgm:spPr/>
      <dgm:t>
        <a:bodyPr/>
        <a:lstStyle/>
        <a:p>
          <a:endParaRPr lang="zh-CN" altLang="en-US" sz="600"/>
        </a:p>
      </dgm:t>
    </dgm:pt>
    <dgm:pt modelId="{B1E3CDEF-F13B-48AB-8846-EEF0B1FB5313}">
      <dgm:prSet custT="1"/>
      <dgm:spPr/>
      <dgm:t>
        <a:bodyPr/>
        <a:lstStyle/>
        <a:p>
          <a:r>
            <a:rPr lang="zh-CN" altLang="en-US" sz="1400" dirty="0" smtClean="0"/>
            <a:t>文本编辑器</a:t>
          </a:r>
          <a:endParaRPr lang="zh-CN" altLang="en-US" sz="1400" dirty="0"/>
        </a:p>
      </dgm:t>
    </dgm:pt>
    <dgm:pt modelId="{44E76FD9-FB2A-4573-BFDF-95E7B3D776AB}" type="parTrans" cxnId="{837E09EB-9EB5-451F-A6CC-810731A2528D}">
      <dgm:prSet/>
      <dgm:spPr/>
      <dgm:t>
        <a:bodyPr/>
        <a:lstStyle/>
        <a:p>
          <a:endParaRPr lang="zh-CN" altLang="en-US" sz="1600"/>
        </a:p>
      </dgm:t>
    </dgm:pt>
    <dgm:pt modelId="{E5774E8B-571D-42BC-A4DC-B8B938F3E383}" type="sibTrans" cxnId="{837E09EB-9EB5-451F-A6CC-810731A2528D}">
      <dgm:prSet custT="1"/>
      <dgm:spPr/>
      <dgm:t>
        <a:bodyPr/>
        <a:lstStyle/>
        <a:p>
          <a:endParaRPr lang="zh-CN" altLang="en-US" sz="600"/>
        </a:p>
      </dgm:t>
    </dgm:pt>
    <dgm:pt modelId="{A9DA5387-85F2-4A26-8510-B52DD130714B}">
      <dgm:prSet custT="1"/>
      <dgm:spPr/>
      <dgm:t>
        <a:bodyPr/>
        <a:lstStyle/>
        <a:p>
          <a:r>
            <a:rPr lang="zh-CN" altLang="en-US" sz="1400" smtClean="0"/>
            <a:t>程序编译</a:t>
          </a:r>
          <a:endParaRPr lang="zh-CN" altLang="en-US" sz="1400"/>
        </a:p>
      </dgm:t>
    </dgm:pt>
    <dgm:pt modelId="{5A85F7D3-E35B-4623-912F-6D53854DEA9A}" type="parTrans" cxnId="{61CB866C-1913-4FD6-8E5A-CB576F0760DF}">
      <dgm:prSet/>
      <dgm:spPr/>
      <dgm:t>
        <a:bodyPr/>
        <a:lstStyle/>
        <a:p>
          <a:endParaRPr lang="zh-CN" altLang="en-US" sz="1600"/>
        </a:p>
      </dgm:t>
    </dgm:pt>
    <dgm:pt modelId="{A0C7F7FE-77EA-4ECE-84E7-FF1354337F15}" type="sibTrans" cxnId="{61CB866C-1913-4FD6-8E5A-CB576F0760DF}">
      <dgm:prSet custT="1"/>
      <dgm:spPr/>
      <dgm:t>
        <a:bodyPr/>
        <a:lstStyle/>
        <a:p>
          <a:endParaRPr lang="zh-CN" altLang="en-US" sz="600"/>
        </a:p>
      </dgm:t>
    </dgm:pt>
    <dgm:pt modelId="{FD1E150F-81AC-4779-9142-A609CB0FA902}">
      <dgm:prSet custT="1"/>
      <dgm:spPr/>
      <dgm:t>
        <a:bodyPr/>
        <a:lstStyle/>
        <a:p>
          <a:r>
            <a:rPr lang="zh-CN" altLang="en-US" sz="1400" smtClean="0"/>
            <a:t>任务提交</a:t>
          </a:r>
          <a:endParaRPr lang="zh-CN" altLang="en-US" sz="1400"/>
        </a:p>
      </dgm:t>
    </dgm:pt>
    <dgm:pt modelId="{2724A02A-C409-4117-B024-8CB0E97DDE9D}" type="parTrans" cxnId="{310AC5E3-CB17-48F7-A55B-14473A5793A1}">
      <dgm:prSet/>
      <dgm:spPr/>
      <dgm:t>
        <a:bodyPr/>
        <a:lstStyle/>
        <a:p>
          <a:endParaRPr lang="zh-CN" altLang="en-US" sz="1600"/>
        </a:p>
      </dgm:t>
    </dgm:pt>
    <dgm:pt modelId="{36CB529F-28FE-49E2-8F0D-D6B00E806F9D}" type="sibTrans" cxnId="{310AC5E3-CB17-48F7-A55B-14473A5793A1}">
      <dgm:prSet custT="1"/>
      <dgm:spPr/>
      <dgm:t>
        <a:bodyPr/>
        <a:lstStyle/>
        <a:p>
          <a:endParaRPr lang="zh-CN" altLang="en-US" sz="600"/>
        </a:p>
      </dgm:t>
    </dgm:pt>
    <dgm:pt modelId="{E7F3360A-D5D4-41AE-B0E6-6A36CCA954ED}">
      <dgm:prSet custT="1"/>
      <dgm:spPr/>
      <dgm:t>
        <a:bodyPr/>
        <a:lstStyle/>
        <a:p>
          <a:r>
            <a:rPr lang="zh-CN" altLang="en-US" sz="1400" smtClean="0"/>
            <a:t>常用科研软件</a:t>
          </a:r>
          <a:endParaRPr lang="zh-CN" altLang="en-US" sz="1400"/>
        </a:p>
      </dgm:t>
    </dgm:pt>
    <dgm:pt modelId="{14596099-7C33-4FA7-812B-BF9B65B90B91}" type="parTrans" cxnId="{37D3BC3A-B842-4092-AEDF-521281B530C3}">
      <dgm:prSet/>
      <dgm:spPr/>
      <dgm:t>
        <a:bodyPr/>
        <a:lstStyle/>
        <a:p>
          <a:endParaRPr lang="zh-CN" altLang="en-US" sz="1600"/>
        </a:p>
      </dgm:t>
    </dgm:pt>
    <dgm:pt modelId="{3259B4FD-42B0-4D37-8044-EABD35EAEDF9}" type="sibTrans" cxnId="{37D3BC3A-B842-4092-AEDF-521281B530C3}">
      <dgm:prSet custT="1"/>
      <dgm:spPr/>
      <dgm:t>
        <a:bodyPr/>
        <a:lstStyle/>
        <a:p>
          <a:endParaRPr lang="zh-CN" altLang="en-US" sz="600"/>
        </a:p>
      </dgm:t>
    </dgm:pt>
    <dgm:pt modelId="{991F43D6-736E-4271-B4FC-F9259CC5D0EF}">
      <dgm:prSet custT="1"/>
      <dgm:spPr/>
      <dgm:t>
        <a:bodyPr/>
        <a:lstStyle/>
        <a:p>
          <a:r>
            <a:rPr lang="zh-CN" altLang="en-US" sz="1400" smtClean="0"/>
            <a:t>任务状态查询</a:t>
          </a:r>
          <a:endParaRPr lang="zh-CN" altLang="en-US" sz="1400"/>
        </a:p>
      </dgm:t>
    </dgm:pt>
    <dgm:pt modelId="{40AA5C54-9106-4F2D-8BBF-D93EB0770672}" type="parTrans" cxnId="{15AC3F87-7D52-4B8F-AD16-4382FA45A067}">
      <dgm:prSet/>
      <dgm:spPr/>
      <dgm:t>
        <a:bodyPr/>
        <a:lstStyle/>
        <a:p>
          <a:endParaRPr lang="zh-CN" altLang="en-US" sz="1600"/>
        </a:p>
      </dgm:t>
    </dgm:pt>
    <dgm:pt modelId="{A9ECAA2F-BEA7-4277-A528-259F057874C4}" type="sibTrans" cxnId="{15AC3F87-7D52-4B8F-AD16-4382FA45A067}">
      <dgm:prSet custT="1"/>
      <dgm:spPr/>
      <dgm:t>
        <a:bodyPr/>
        <a:lstStyle/>
        <a:p>
          <a:endParaRPr lang="zh-CN" altLang="en-US" sz="600"/>
        </a:p>
      </dgm:t>
    </dgm:pt>
    <dgm:pt modelId="{348D98EE-FC94-4D51-8C3E-E8CFFF09D78A}">
      <dgm:prSet custT="1"/>
      <dgm:spPr/>
      <dgm:t>
        <a:bodyPr/>
        <a:lstStyle/>
        <a:p>
          <a:r>
            <a:rPr lang="en-US" altLang="en-US" sz="1400" smtClean="0"/>
            <a:t>VPN</a:t>
          </a:r>
          <a:r>
            <a:rPr lang="zh-CN" altLang="en-US" sz="1400" smtClean="0"/>
            <a:t>服务</a:t>
          </a:r>
          <a:endParaRPr lang="zh-CN" altLang="en-US" sz="1400"/>
        </a:p>
      </dgm:t>
    </dgm:pt>
    <dgm:pt modelId="{FA8CBEC0-27EA-43C4-B058-C45B2FB893CE}" type="parTrans" cxnId="{52C91B53-ED75-4B4F-8B8E-563525DB143F}">
      <dgm:prSet/>
      <dgm:spPr/>
      <dgm:t>
        <a:bodyPr/>
        <a:lstStyle/>
        <a:p>
          <a:endParaRPr lang="zh-CN" altLang="en-US" sz="1600"/>
        </a:p>
      </dgm:t>
    </dgm:pt>
    <dgm:pt modelId="{313A1B95-52E3-4620-9EBB-4462071ABE81}" type="sibTrans" cxnId="{52C91B53-ED75-4B4F-8B8E-563525DB143F}">
      <dgm:prSet/>
      <dgm:spPr/>
      <dgm:t>
        <a:bodyPr/>
        <a:lstStyle/>
        <a:p>
          <a:endParaRPr lang="zh-CN" altLang="en-US" sz="1600"/>
        </a:p>
      </dgm:t>
    </dgm:pt>
    <dgm:pt modelId="{E6A63D16-FDAA-4A20-9613-BE903426A6E1}" type="pres">
      <dgm:prSet presAssocID="{1C6C96C8-01DD-4787-A6D0-36EC0FB0DE4A}" presName="Name0" presStyleCnt="0">
        <dgm:presLayoutVars>
          <dgm:dir/>
          <dgm:resizeHandles val="exact"/>
        </dgm:presLayoutVars>
      </dgm:prSet>
      <dgm:spPr/>
    </dgm:pt>
    <dgm:pt modelId="{54057E5E-1E0E-49CD-9752-6CE0D8A1926C}" type="pres">
      <dgm:prSet presAssocID="{563F5269-BDC8-4E78-91ED-899CE411AFE1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499CEC8-F8F6-4F0A-9843-919A08B4C692}" type="pres">
      <dgm:prSet presAssocID="{5225B591-6D7F-4428-89B5-F32A9582DFC4}" presName="sibTrans" presStyleLbl="sibTrans2D1" presStyleIdx="0" presStyleCnt="8"/>
      <dgm:spPr/>
      <dgm:t>
        <a:bodyPr/>
        <a:lstStyle/>
        <a:p>
          <a:endParaRPr lang="zh-CN" altLang="en-US"/>
        </a:p>
      </dgm:t>
    </dgm:pt>
    <dgm:pt modelId="{1AA5DF52-F54D-4B9D-A89D-AB3E24D5FB64}" type="pres">
      <dgm:prSet presAssocID="{5225B591-6D7F-4428-89B5-F32A9582DFC4}" presName="connectorText" presStyleLbl="sibTrans2D1" presStyleIdx="0" presStyleCnt="8"/>
      <dgm:spPr/>
      <dgm:t>
        <a:bodyPr/>
        <a:lstStyle/>
        <a:p>
          <a:endParaRPr lang="zh-CN" altLang="en-US"/>
        </a:p>
      </dgm:t>
    </dgm:pt>
    <dgm:pt modelId="{931735FC-AA84-4450-AD50-17601D5BE914}" type="pres">
      <dgm:prSet presAssocID="{02DCD88C-1571-42A9-B6FF-75626F32209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5901521-87D6-4F9B-8C85-2B59271B8935}" type="pres">
      <dgm:prSet presAssocID="{4C8F3F33-9B30-4ACB-8CA4-C00FEFFD8ECB}" presName="sibTrans" presStyleLbl="sibTrans2D1" presStyleIdx="1" presStyleCnt="8"/>
      <dgm:spPr/>
      <dgm:t>
        <a:bodyPr/>
        <a:lstStyle/>
        <a:p>
          <a:endParaRPr lang="zh-CN" altLang="en-US"/>
        </a:p>
      </dgm:t>
    </dgm:pt>
    <dgm:pt modelId="{A10B7E4D-CF76-4501-8DC5-42ACCCAA37B2}" type="pres">
      <dgm:prSet presAssocID="{4C8F3F33-9B30-4ACB-8CA4-C00FEFFD8ECB}" presName="connectorText" presStyleLbl="sibTrans2D1" presStyleIdx="1" presStyleCnt="8"/>
      <dgm:spPr/>
      <dgm:t>
        <a:bodyPr/>
        <a:lstStyle/>
        <a:p>
          <a:endParaRPr lang="zh-CN" altLang="en-US"/>
        </a:p>
      </dgm:t>
    </dgm:pt>
    <dgm:pt modelId="{64FB3093-05A0-481F-BDDE-0D57586AC171}" type="pres">
      <dgm:prSet presAssocID="{0C6CBEFE-660C-45B2-8171-1AEFECC68352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865659D-F00A-4F01-9B67-85F543A849F6}" type="pres">
      <dgm:prSet presAssocID="{D5A5A4EE-94CB-474F-8BD6-BF5A599F8F65}" presName="sibTrans" presStyleLbl="sibTrans2D1" presStyleIdx="2" presStyleCnt="8"/>
      <dgm:spPr/>
      <dgm:t>
        <a:bodyPr/>
        <a:lstStyle/>
        <a:p>
          <a:endParaRPr lang="zh-CN" altLang="en-US"/>
        </a:p>
      </dgm:t>
    </dgm:pt>
    <dgm:pt modelId="{F86ABF07-9902-43EA-8668-145D4B8C8247}" type="pres">
      <dgm:prSet presAssocID="{D5A5A4EE-94CB-474F-8BD6-BF5A599F8F65}" presName="connectorText" presStyleLbl="sibTrans2D1" presStyleIdx="2" presStyleCnt="8"/>
      <dgm:spPr/>
      <dgm:t>
        <a:bodyPr/>
        <a:lstStyle/>
        <a:p>
          <a:endParaRPr lang="zh-CN" altLang="en-US"/>
        </a:p>
      </dgm:t>
    </dgm:pt>
    <dgm:pt modelId="{939DCA71-E8E6-44D0-B4F7-1C0B66FEC72C}" type="pres">
      <dgm:prSet presAssocID="{B1E3CDEF-F13B-48AB-8846-EEF0B1FB5313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E8D3650-90CB-4E6B-99F4-C76757F77C46}" type="pres">
      <dgm:prSet presAssocID="{E5774E8B-571D-42BC-A4DC-B8B938F3E383}" presName="sibTrans" presStyleLbl="sibTrans2D1" presStyleIdx="3" presStyleCnt="8"/>
      <dgm:spPr/>
      <dgm:t>
        <a:bodyPr/>
        <a:lstStyle/>
        <a:p>
          <a:endParaRPr lang="zh-CN" altLang="en-US"/>
        </a:p>
      </dgm:t>
    </dgm:pt>
    <dgm:pt modelId="{F36D65DB-4D04-4787-AE0F-424C00CFE0D7}" type="pres">
      <dgm:prSet presAssocID="{E5774E8B-571D-42BC-A4DC-B8B938F3E383}" presName="connectorText" presStyleLbl="sibTrans2D1" presStyleIdx="3" presStyleCnt="8"/>
      <dgm:spPr/>
      <dgm:t>
        <a:bodyPr/>
        <a:lstStyle/>
        <a:p>
          <a:endParaRPr lang="zh-CN" altLang="en-US"/>
        </a:p>
      </dgm:t>
    </dgm:pt>
    <dgm:pt modelId="{397DA480-355B-4F12-84DE-64DD49EF1BA9}" type="pres">
      <dgm:prSet presAssocID="{A9DA5387-85F2-4A26-8510-B52DD130714B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484E4A2-08D2-403A-A1D2-05C3ED8C7787}" type="pres">
      <dgm:prSet presAssocID="{A0C7F7FE-77EA-4ECE-84E7-FF1354337F15}" presName="sibTrans" presStyleLbl="sibTrans2D1" presStyleIdx="4" presStyleCnt="8"/>
      <dgm:spPr/>
      <dgm:t>
        <a:bodyPr/>
        <a:lstStyle/>
        <a:p>
          <a:endParaRPr lang="zh-CN" altLang="en-US"/>
        </a:p>
      </dgm:t>
    </dgm:pt>
    <dgm:pt modelId="{0B3DEDE8-0AC7-48CE-A4FD-A03836867DDD}" type="pres">
      <dgm:prSet presAssocID="{A0C7F7FE-77EA-4ECE-84E7-FF1354337F15}" presName="connectorText" presStyleLbl="sibTrans2D1" presStyleIdx="4" presStyleCnt="8"/>
      <dgm:spPr/>
      <dgm:t>
        <a:bodyPr/>
        <a:lstStyle/>
        <a:p>
          <a:endParaRPr lang="zh-CN" altLang="en-US"/>
        </a:p>
      </dgm:t>
    </dgm:pt>
    <dgm:pt modelId="{58E7388D-F9F9-44F9-8E66-8E94E9404B27}" type="pres">
      <dgm:prSet presAssocID="{FD1E150F-81AC-4779-9142-A609CB0FA90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A3DF969-A3DE-49FC-BCEB-7C213B1D2E49}" type="pres">
      <dgm:prSet presAssocID="{36CB529F-28FE-49E2-8F0D-D6B00E806F9D}" presName="sibTrans" presStyleLbl="sibTrans2D1" presStyleIdx="5" presStyleCnt="8"/>
      <dgm:spPr/>
      <dgm:t>
        <a:bodyPr/>
        <a:lstStyle/>
        <a:p>
          <a:endParaRPr lang="zh-CN" altLang="en-US"/>
        </a:p>
      </dgm:t>
    </dgm:pt>
    <dgm:pt modelId="{F4A3CC92-A836-48A6-B0F9-20B918A0D891}" type="pres">
      <dgm:prSet presAssocID="{36CB529F-28FE-49E2-8F0D-D6B00E806F9D}" presName="connectorText" presStyleLbl="sibTrans2D1" presStyleIdx="5" presStyleCnt="8"/>
      <dgm:spPr/>
      <dgm:t>
        <a:bodyPr/>
        <a:lstStyle/>
        <a:p>
          <a:endParaRPr lang="zh-CN" altLang="en-US"/>
        </a:p>
      </dgm:t>
    </dgm:pt>
    <dgm:pt modelId="{285648DB-071E-4766-9CC4-EBC22FEC0759}" type="pres">
      <dgm:prSet presAssocID="{E7F3360A-D5D4-41AE-B0E6-6A36CCA954E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B93F58-3571-4D30-84E6-471E489423C4}" type="pres">
      <dgm:prSet presAssocID="{3259B4FD-42B0-4D37-8044-EABD35EAEDF9}" presName="sibTrans" presStyleLbl="sibTrans2D1" presStyleIdx="6" presStyleCnt="8"/>
      <dgm:spPr/>
      <dgm:t>
        <a:bodyPr/>
        <a:lstStyle/>
        <a:p>
          <a:endParaRPr lang="zh-CN" altLang="en-US"/>
        </a:p>
      </dgm:t>
    </dgm:pt>
    <dgm:pt modelId="{50A6F5BE-F381-4BF5-A925-F05CC5001336}" type="pres">
      <dgm:prSet presAssocID="{3259B4FD-42B0-4D37-8044-EABD35EAEDF9}" presName="connectorText" presStyleLbl="sibTrans2D1" presStyleIdx="6" presStyleCnt="8"/>
      <dgm:spPr/>
      <dgm:t>
        <a:bodyPr/>
        <a:lstStyle/>
        <a:p>
          <a:endParaRPr lang="zh-CN" altLang="en-US"/>
        </a:p>
      </dgm:t>
    </dgm:pt>
    <dgm:pt modelId="{F75E5544-16B3-41A3-AB61-A6608E854A4F}" type="pres">
      <dgm:prSet presAssocID="{991F43D6-736E-4271-B4FC-F9259CC5D0EF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A2547A3-8478-420F-9815-0304498BD084}" type="pres">
      <dgm:prSet presAssocID="{A9ECAA2F-BEA7-4277-A528-259F057874C4}" presName="sibTrans" presStyleLbl="sibTrans2D1" presStyleIdx="7" presStyleCnt="8"/>
      <dgm:spPr/>
      <dgm:t>
        <a:bodyPr/>
        <a:lstStyle/>
        <a:p>
          <a:endParaRPr lang="zh-CN" altLang="en-US"/>
        </a:p>
      </dgm:t>
    </dgm:pt>
    <dgm:pt modelId="{CFA3853B-D049-46E4-9AA9-CC0100BBBF3C}" type="pres">
      <dgm:prSet presAssocID="{A9ECAA2F-BEA7-4277-A528-259F057874C4}" presName="connectorText" presStyleLbl="sibTrans2D1" presStyleIdx="7" presStyleCnt="8"/>
      <dgm:spPr/>
      <dgm:t>
        <a:bodyPr/>
        <a:lstStyle/>
        <a:p>
          <a:endParaRPr lang="zh-CN" altLang="en-US"/>
        </a:p>
      </dgm:t>
    </dgm:pt>
    <dgm:pt modelId="{69E2A1F2-1DED-4817-AA69-A94C15CBE720}" type="pres">
      <dgm:prSet presAssocID="{348D98EE-FC94-4D51-8C3E-E8CFFF09D78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2C91B53-ED75-4B4F-8B8E-563525DB143F}" srcId="{1C6C96C8-01DD-4787-A6D0-36EC0FB0DE4A}" destId="{348D98EE-FC94-4D51-8C3E-E8CFFF09D78A}" srcOrd="8" destOrd="0" parTransId="{FA8CBEC0-27EA-43C4-B058-C45B2FB893CE}" sibTransId="{313A1B95-52E3-4620-9EBB-4462071ABE81}"/>
    <dgm:cxn modelId="{62FC4AF7-69AF-4EDE-AD7B-DD4F9B42C146}" type="presOf" srcId="{E5774E8B-571D-42BC-A4DC-B8B938F3E383}" destId="{F36D65DB-4D04-4787-AE0F-424C00CFE0D7}" srcOrd="1" destOrd="0" presId="urn:microsoft.com/office/officeart/2005/8/layout/process1"/>
    <dgm:cxn modelId="{4F14512B-C0E5-4EA4-90FC-ED962495BA25}" type="presOf" srcId="{B1E3CDEF-F13B-48AB-8846-EEF0B1FB5313}" destId="{939DCA71-E8E6-44D0-B4F7-1C0B66FEC72C}" srcOrd="0" destOrd="0" presId="urn:microsoft.com/office/officeart/2005/8/layout/process1"/>
    <dgm:cxn modelId="{CF76F074-AEC8-4703-906C-6589AADDEE61}" type="presOf" srcId="{E5774E8B-571D-42BC-A4DC-B8B938F3E383}" destId="{CE8D3650-90CB-4E6B-99F4-C76757F77C46}" srcOrd="0" destOrd="0" presId="urn:microsoft.com/office/officeart/2005/8/layout/process1"/>
    <dgm:cxn modelId="{E0E93170-7D0D-4F02-8A78-6786B3C0C3FA}" type="presOf" srcId="{E7F3360A-D5D4-41AE-B0E6-6A36CCA954ED}" destId="{285648DB-071E-4766-9CC4-EBC22FEC0759}" srcOrd="0" destOrd="0" presId="urn:microsoft.com/office/officeart/2005/8/layout/process1"/>
    <dgm:cxn modelId="{73605FFD-55DA-49EF-AC02-F3B604C4D43A}" type="presOf" srcId="{348D98EE-FC94-4D51-8C3E-E8CFFF09D78A}" destId="{69E2A1F2-1DED-4817-AA69-A94C15CBE720}" srcOrd="0" destOrd="0" presId="urn:microsoft.com/office/officeart/2005/8/layout/process1"/>
    <dgm:cxn modelId="{837E09EB-9EB5-451F-A6CC-810731A2528D}" srcId="{1C6C96C8-01DD-4787-A6D0-36EC0FB0DE4A}" destId="{B1E3CDEF-F13B-48AB-8846-EEF0B1FB5313}" srcOrd="3" destOrd="0" parTransId="{44E76FD9-FB2A-4573-BFDF-95E7B3D776AB}" sibTransId="{E5774E8B-571D-42BC-A4DC-B8B938F3E383}"/>
    <dgm:cxn modelId="{E1E79ECC-5D4B-4AA1-8183-DD765B649C9D}" type="presOf" srcId="{A9ECAA2F-BEA7-4277-A528-259F057874C4}" destId="{CFA3853B-D049-46E4-9AA9-CC0100BBBF3C}" srcOrd="1" destOrd="0" presId="urn:microsoft.com/office/officeart/2005/8/layout/process1"/>
    <dgm:cxn modelId="{6D552785-ADFB-427F-9E03-4F01AB3C7778}" type="presOf" srcId="{FD1E150F-81AC-4779-9142-A609CB0FA902}" destId="{58E7388D-F9F9-44F9-8E66-8E94E9404B27}" srcOrd="0" destOrd="0" presId="urn:microsoft.com/office/officeart/2005/8/layout/process1"/>
    <dgm:cxn modelId="{3C68E857-C5F5-4BCE-84FD-6A34C4546B29}" type="presOf" srcId="{36CB529F-28FE-49E2-8F0D-D6B00E806F9D}" destId="{F4A3CC92-A836-48A6-B0F9-20B918A0D891}" srcOrd="1" destOrd="0" presId="urn:microsoft.com/office/officeart/2005/8/layout/process1"/>
    <dgm:cxn modelId="{ECC325C1-6758-4B08-B31F-96E46A504160}" type="presOf" srcId="{36CB529F-28FE-49E2-8F0D-D6B00E806F9D}" destId="{8A3DF969-A3DE-49FC-BCEB-7C213B1D2E49}" srcOrd="0" destOrd="0" presId="urn:microsoft.com/office/officeart/2005/8/layout/process1"/>
    <dgm:cxn modelId="{79DEAB63-F5A5-4AF1-BD55-7192656155C3}" type="presOf" srcId="{D5A5A4EE-94CB-474F-8BD6-BF5A599F8F65}" destId="{F86ABF07-9902-43EA-8668-145D4B8C8247}" srcOrd="1" destOrd="0" presId="urn:microsoft.com/office/officeart/2005/8/layout/process1"/>
    <dgm:cxn modelId="{DAA8D04B-7A8C-4F27-B2F1-33A3BAAB3746}" type="presOf" srcId="{991F43D6-736E-4271-B4FC-F9259CC5D0EF}" destId="{F75E5544-16B3-41A3-AB61-A6608E854A4F}" srcOrd="0" destOrd="0" presId="urn:microsoft.com/office/officeart/2005/8/layout/process1"/>
    <dgm:cxn modelId="{9BC7E3CB-90D3-479D-A5D3-C2B0C1E06643}" srcId="{1C6C96C8-01DD-4787-A6D0-36EC0FB0DE4A}" destId="{02DCD88C-1571-42A9-B6FF-75626F322093}" srcOrd="1" destOrd="0" parTransId="{A761DC0F-E28D-46D3-A927-620792C95610}" sibTransId="{4C8F3F33-9B30-4ACB-8CA4-C00FEFFD8ECB}"/>
    <dgm:cxn modelId="{0303C831-444F-4425-8C04-A48015CB82CC}" type="presOf" srcId="{5225B591-6D7F-4428-89B5-F32A9582DFC4}" destId="{1AA5DF52-F54D-4B9D-A89D-AB3E24D5FB64}" srcOrd="1" destOrd="0" presId="urn:microsoft.com/office/officeart/2005/8/layout/process1"/>
    <dgm:cxn modelId="{F42E06FC-ECB0-46B2-BEC2-D39A0E817A23}" type="presOf" srcId="{02DCD88C-1571-42A9-B6FF-75626F322093}" destId="{931735FC-AA84-4450-AD50-17601D5BE914}" srcOrd="0" destOrd="0" presId="urn:microsoft.com/office/officeart/2005/8/layout/process1"/>
    <dgm:cxn modelId="{8DEC6F93-8828-429A-89E3-6C1522B2947D}" srcId="{1C6C96C8-01DD-4787-A6D0-36EC0FB0DE4A}" destId="{563F5269-BDC8-4E78-91ED-899CE411AFE1}" srcOrd="0" destOrd="0" parTransId="{64E48A92-14AD-4E87-8277-83AE18DE72DC}" sibTransId="{5225B591-6D7F-4428-89B5-F32A9582DFC4}"/>
    <dgm:cxn modelId="{7177085B-9899-458E-B4EB-B450483780D7}" type="presOf" srcId="{5225B591-6D7F-4428-89B5-F32A9582DFC4}" destId="{7499CEC8-F8F6-4F0A-9843-919A08B4C692}" srcOrd="0" destOrd="0" presId="urn:microsoft.com/office/officeart/2005/8/layout/process1"/>
    <dgm:cxn modelId="{15AC3F87-7D52-4B8F-AD16-4382FA45A067}" srcId="{1C6C96C8-01DD-4787-A6D0-36EC0FB0DE4A}" destId="{991F43D6-736E-4271-B4FC-F9259CC5D0EF}" srcOrd="7" destOrd="0" parTransId="{40AA5C54-9106-4F2D-8BBF-D93EB0770672}" sibTransId="{A9ECAA2F-BEA7-4277-A528-259F057874C4}"/>
    <dgm:cxn modelId="{61CB866C-1913-4FD6-8E5A-CB576F0760DF}" srcId="{1C6C96C8-01DD-4787-A6D0-36EC0FB0DE4A}" destId="{A9DA5387-85F2-4A26-8510-B52DD130714B}" srcOrd="4" destOrd="0" parTransId="{5A85F7D3-E35B-4623-912F-6D53854DEA9A}" sibTransId="{A0C7F7FE-77EA-4ECE-84E7-FF1354337F15}"/>
    <dgm:cxn modelId="{D1A6EEB9-D490-416B-918E-6EFEFDC7273E}" type="presOf" srcId="{563F5269-BDC8-4E78-91ED-899CE411AFE1}" destId="{54057E5E-1E0E-49CD-9752-6CE0D8A1926C}" srcOrd="0" destOrd="0" presId="urn:microsoft.com/office/officeart/2005/8/layout/process1"/>
    <dgm:cxn modelId="{37D3BC3A-B842-4092-AEDF-521281B530C3}" srcId="{1C6C96C8-01DD-4787-A6D0-36EC0FB0DE4A}" destId="{E7F3360A-D5D4-41AE-B0E6-6A36CCA954ED}" srcOrd="6" destOrd="0" parTransId="{14596099-7C33-4FA7-812B-BF9B65B90B91}" sibTransId="{3259B4FD-42B0-4D37-8044-EABD35EAEDF9}"/>
    <dgm:cxn modelId="{FC25BA21-F911-4851-BE85-33A90AA5650C}" type="presOf" srcId="{A9ECAA2F-BEA7-4277-A528-259F057874C4}" destId="{1A2547A3-8478-420F-9815-0304498BD084}" srcOrd="0" destOrd="0" presId="urn:microsoft.com/office/officeart/2005/8/layout/process1"/>
    <dgm:cxn modelId="{0B2DA88A-D513-4630-9498-B870E1224F11}" type="presOf" srcId="{4C8F3F33-9B30-4ACB-8CA4-C00FEFFD8ECB}" destId="{A10B7E4D-CF76-4501-8DC5-42ACCCAA37B2}" srcOrd="1" destOrd="0" presId="urn:microsoft.com/office/officeart/2005/8/layout/process1"/>
    <dgm:cxn modelId="{4D247209-8F94-4D90-BBC2-C24E0831AC58}" type="presOf" srcId="{D5A5A4EE-94CB-474F-8BD6-BF5A599F8F65}" destId="{9865659D-F00A-4F01-9B67-85F543A849F6}" srcOrd="0" destOrd="0" presId="urn:microsoft.com/office/officeart/2005/8/layout/process1"/>
    <dgm:cxn modelId="{F95E1644-3C02-4D02-9522-4C7A45208B12}" type="presOf" srcId="{A0C7F7FE-77EA-4ECE-84E7-FF1354337F15}" destId="{3484E4A2-08D2-403A-A1D2-05C3ED8C7787}" srcOrd="0" destOrd="0" presId="urn:microsoft.com/office/officeart/2005/8/layout/process1"/>
    <dgm:cxn modelId="{2D499B93-1E1D-49C8-84F4-5284C827F73D}" type="presOf" srcId="{4C8F3F33-9B30-4ACB-8CA4-C00FEFFD8ECB}" destId="{65901521-87D6-4F9B-8C85-2B59271B8935}" srcOrd="0" destOrd="0" presId="urn:microsoft.com/office/officeart/2005/8/layout/process1"/>
    <dgm:cxn modelId="{8EF36560-DCAB-4D4A-8A2D-6934D7EE1B72}" type="presOf" srcId="{3259B4FD-42B0-4D37-8044-EABD35EAEDF9}" destId="{36B93F58-3571-4D30-84E6-471E489423C4}" srcOrd="0" destOrd="0" presId="urn:microsoft.com/office/officeart/2005/8/layout/process1"/>
    <dgm:cxn modelId="{F6FA2EF3-B3DE-48E9-8EA1-4DBAFF2DD188}" type="presOf" srcId="{A0C7F7FE-77EA-4ECE-84E7-FF1354337F15}" destId="{0B3DEDE8-0AC7-48CE-A4FD-A03836867DDD}" srcOrd="1" destOrd="0" presId="urn:microsoft.com/office/officeart/2005/8/layout/process1"/>
    <dgm:cxn modelId="{E17573F2-BECC-4BA4-82AF-D525E421661C}" type="presOf" srcId="{A9DA5387-85F2-4A26-8510-B52DD130714B}" destId="{397DA480-355B-4F12-84DE-64DD49EF1BA9}" srcOrd="0" destOrd="0" presId="urn:microsoft.com/office/officeart/2005/8/layout/process1"/>
    <dgm:cxn modelId="{87727850-0036-4542-BA8D-66DBF8E035B9}" type="presOf" srcId="{1C6C96C8-01DD-4787-A6D0-36EC0FB0DE4A}" destId="{E6A63D16-FDAA-4A20-9613-BE903426A6E1}" srcOrd="0" destOrd="0" presId="urn:microsoft.com/office/officeart/2005/8/layout/process1"/>
    <dgm:cxn modelId="{51C53BBF-1CB6-4D03-A849-9D2A12CC308B}" type="presOf" srcId="{0C6CBEFE-660C-45B2-8171-1AEFECC68352}" destId="{64FB3093-05A0-481F-BDDE-0D57586AC171}" srcOrd="0" destOrd="0" presId="urn:microsoft.com/office/officeart/2005/8/layout/process1"/>
    <dgm:cxn modelId="{CD077443-DD39-439B-BFDC-A366A844891C}" type="presOf" srcId="{3259B4FD-42B0-4D37-8044-EABD35EAEDF9}" destId="{50A6F5BE-F381-4BF5-A925-F05CC5001336}" srcOrd="1" destOrd="0" presId="urn:microsoft.com/office/officeart/2005/8/layout/process1"/>
    <dgm:cxn modelId="{9C2FE7BB-B76B-4B0F-8CC1-0B25FF1227D4}" srcId="{1C6C96C8-01DD-4787-A6D0-36EC0FB0DE4A}" destId="{0C6CBEFE-660C-45B2-8171-1AEFECC68352}" srcOrd="2" destOrd="0" parTransId="{2684A48C-4C0F-443F-82CE-BBC73B65A4DE}" sibTransId="{D5A5A4EE-94CB-474F-8BD6-BF5A599F8F65}"/>
    <dgm:cxn modelId="{310AC5E3-CB17-48F7-A55B-14473A5793A1}" srcId="{1C6C96C8-01DD-4787-A6D0-36EC0FB0DE4A}" destId="{FD1E150F-81AC-4779-9142-A609CB0FA902}" srcOrd="5" destOrd="0" parTransId="{2724A02A-C409-4117-B024-8CB0E97DDE9D}" sibTransId="{36CB529F-28FE-49E2-8F0D-D6B00E806F9D}"/>
    <dgm:cxn modelId="{F46473A6-F5AB-4AA9-8806-99D5BA38552B}" type="presParOf" srcId="{E6A63D16-FDAA-4A20-9613-BE903426A6E1}" destId="{54057E5E-1E0E-49CD-9752-6CE0D8A1926C}" srcOrd="0" destOrd="0" presId="urn:microsoft.com/office/officeart/2005/8/layout/process1"/>
    <dgm:cxn modelId="{2EB3DEDE-588F-4719-BCB2-E327C5159E3F}" type="presParOf" srcId="{E6A63D16-FDAA-4A20-9613-BE903426A6E1}" destId="{7499CEC8-F8F6-4F0A-9843-919A08B4C692}" srcOrd="1" destOrd="0" presId="urn:microsoft.com/office/officeart/2005/8/layout/process1"/>
    <dgm:cxn modelId="{9D2F5F2F-EBE3-43E5-87A2-E4A0662B1B29}" type="presParOf" srcId="{7499CEC8-F8F6-4F0A-9843-919A08B4C692}" destId="{1AA5DF52-F54D-4B9D-A89D-AB3E24D5FB64}" srcOrd="0" destOrd="0" presId="urn:microsoft.com/office/officeart/2005/8/layout/process1"/>
    <dgm:cxn modelId="{3C30A752-63DC-4EA5-B355-B16417788595}" type="presParOf" srcId="{E6A63D16-FDAA-4A20-9613-BE903426A6E1}" destId="{931735FC-AA84-4450-AD50-17601D5BE914}" srcOrd="2" destOrd="0" presId="urn:microsoft.com/office/officeart/2005/8/layout/process1"/>
    <dgm:cxn modelId="{F654CFF1-183B-4B17-886E-B01256CD1421}" type="presParOf" srcId="{E6A63D16-FDAA-4A20-9613-BE903426A6E1}" destId="{65901521-87D6-4F9B-8C85-2B59271B8935}" srcOrd="3" destOrd="0" presId="urn:microsoft.com/office/officeart/2005/8/layout/process1"/>
    <dgm:cxn modelId="{0D277D48-06A7-430E-921C-9C54BA0510CD}" type="presParOf" srcId="{65901521-87D6-4F9B-8C85-2B59271B8935}" destId="{A10B7E4D-CF76-4501-8DC5-42ACCCAA37B2}" srcOrd="0" destOrd="0" presId="urn:microsoft.com/office/officeart/2005/8/layout/process1"/>
    <dgm:cxn modelId="{14FC232C-5BDC-432F-8F2E-439F9A5DAD51}" type="presParOf" srcId="{E6A63D16-FDAA-4A20-9613-BE903426A6E1}" destId="{64FB3093-05A0-481F-BDDE-0D57586AC171}" srcOrd="4" destOrd="0" presId="urn:microsoft.com/office/officeart/2005/8/layout/process1"/>
    <dgm:cxn modelId="{CEF442BD-EBA8-4269-8FC3-1F84952AFD14}" type="presParOf" srcId="{E6A63D16-FDAA-4A20-9613-BE903426A6E1}" destId="{9865659D-F00A-4F01-9B67-85F543A849F6}" srcOrd="5" destOrd="0" presId="urn:microsoft.com/office/officeart/2005/8/layout/process1"/>
    <dgm:cxn modelId="{8414D235-9C15-4F13-899E-5145406E36CE}" type="presParOf" srcId="{9865659D-F00A-4F01-9B67-85F543A849F6}" destId="{F86ABF07-9902-43EA-8668-145D4B8C8247}" srcOrd="0" destOrd="0" presId="urn:microsoft.com/office/officeart/2005/8/layout/process1"/>
    <dgm:cxn modelId="{F4B4CB2B-8A90-4AB9-AC76-5BD99647B269}" type="presParOf" srcId="{E6A63D16-FDAA-4A20-9613-BE903426A6E1}" destId="{939DCA71-E8E6-44D0-B4F7-1C0B66FEC72C}" srcOrd="6" destOrd="0" presId="urn:microsoft.com/office/officeart/2005/8/layout/process1"/>
    <dgm:cxn modelId="{35E4B7F8-8DB1-4401-80C8-80C58DE66DE8}" type="presParOf" srcId="{E6A63D16-FDAA-4A20-9613-BE903426A6E1}" destId="{CE8D3650-90CB-4E6B-99F4-C76757F77C46}" srcOrd="7" destOrd="0" presId="urn:microsoft.com/office/officeart/2005/8/layout/process1"/>
    <dgm:cxn modelId="{940090DB-CA8D-4BD8-9A00-9AB3DD2F51FB}" type="presParOf" srcId="{CE8D3650-90CB-4E6B-99F4-C76757F77C46}" destId="{F36D65DB-4D04-4787-AE0F-424C00CFE0D7}" srcOrd="0" destOrd="0" presId="urn:microsoft.com/office/officeart/2005/8/layout/process1"/>
    <dgm:cxn modelId="{9894ED85-3B35-4EE3-81E0-6988808E7F37}" type="presParOf" srcId="{E6A63D16-FDAA-4A20-9613-BE903426A6E1}" destId="{397DA480-355B-4F12-84DE-64DD49EF1BA9}" srcOrd="8" destOrd="0" presId="urn:microsoft.com/office/officeart/2005/8/layout/process1"/>
    <dgm:cxn modelId="{4C54A716-0E3F-4AAA-975C-07FB1251C304}" type="presParOf" srcId="{E6A63D16-FDAA-4A20-9613-BE903426A6E1}" destId="{3484E4A2-08D2-403A-A1D2-05C3ED8C7787}" srcOrd="9" destOrd="0" presId="urn:microsoft.com/office/officeart/2005/8/layout/process1"/>
    <dgm:cxn modelId="{C4568809-F78E-4149-849B-88A29F93BB47}" type="presParOf" srcId="{3484E4A2-08D2-403A-A1D2-05C3ED8C7787}" destId="{0B3DEDE8-0AC7-48CE-A4FD-A03836867DDD}" srcOrd="0" destOrd="0" presId="urn:microsoft.com/office/officeart/2005/8/layout/process1"/>
    <dgm:cxn modelId="{803E2DDD-4C2F-4865-ABFC-5BE404529311}" type="presParOf" srcId="{E6A63D16-FDAA-4A20-9613-BE903426A6E1}" destId="{58E7388D-F9F9-44F9-8E66-8E94E9404B27}" srcOrd="10" destOrd="0" presId="urn:microsoft.com/office/officeart/2005/8/layout/process1"/>
    <dgm:cxn modelId="{C3B8ECC2-79BF-4204-8EE4-D4AFE2655EC3}" type="presParOf" srcId="{E6A63D16-FDAA-4A20-9613-BE903426A6E1}" destId="{8A3DF969-A3DE-49FC-BCEB-7C213B1D2E49}" srcOrd="11" destOrd="0" presId="urn:microsoft.com/office/officeart/2005/8/layout/process1"/>
    <dgm:cxn modelId="{318D2CB8-129E-46EA-BBC4-BFDCB262FDFD}" type="presParOf" srcId="{8A3DF969-A3DE-49FC-BCEB-7C213B1D2E49}" destId="{F4A3CC92-A836-48A6-B0F9-20B918A0D891}" srcOrd="0" destOrd="0" presId="urn:microsoft.com/office/officeart/2005/8/layout/process1"/>
    <dgm:cxn modelId="{D0497567-81F8-496A-9081-326BC8FEA897}" type="presParOf" srcId="{E6A63D16-FDAA-4A20-9613-BE903426A6E1}" destId="{285648DB-071E-4766-9CC4-EBC22FEC0759}" srcOrd="12" destOrd="0" presId="urn:microsoft.com/office/officeart/2005/8/layout/process1"/>
    <dgm:cxn modelId="{917FD6A3-7504-45D9-A1FA-F59A0CBAEF8B}" type="presParOf" srcId="{E6A63D16-FDAA-4A20-9613-BE903426A6E1}" destId="{36B93F58-3571-4D30-84E6-471E489423C4}" srcOrd="13" destOrd="0" presId="urn:microsoft.com/office/officeart/2005/8/layout/process1"/>
    <dgm:cxn modelId="{B5D16DA4-829F-4896-A2EF-3223C7EE4FF4}" type="presParOf" srcId="{36B93F58-3571-4D30-84E6-471E489423C4}" destId="{50A6F5BE-F381-4BF5-A925-F05CC5001336}" srcOrd="0" destOrd="0" presId="urn:microsoft.com/office/officeart/2005/8/layout/process1"/>
    <dgm:cxn modelId="{308ECA20-839E-40B5-9098-58642403820D}" type="presParOf" srcId="{E6A63D16-FDAA-4A20-9613-BE903426A6E1}" destId="{F75E5544-16B3-41A3-AB61-A6608E854A4F}" srcOrd="14" destOrd="0" presId="urn:microsoft.com/office/officeart/2005/8/layout/process1"/>
    <dgm:cxn modelId="{53976251-F6BB-4863-936E-1665EE894630}" type="presParOf" srcId="{E6A63D16-FDAA-4A20-9613-BE903426A6E1}" destId="{1A2547A3-8478-420F-9815-0304498BD084}" srcOrd="15" destOrd="0" presId="urn:microsoft.com/office/officeart/2005/8/layout/process1"/>
    <dgm:cxn modelId="{56C4CA9E-DD1F-489F-BEB6-B24934B9B727}" type="presParOf" srcId="{1A2547A3-8478-420F-9815-0304498BD084}" destId="{CFA3853B-D049-46E4-9AA9-CC0100BBBF3C}" srcOrd="0" destOrd="0" presId="urn:microsoft.com/office/officeart/2005/8/layout/process1"/>
    <dgm:cxn modelId="{CB0D9693-B3C1-4DEA-A0C8-36E1ADB04451}" type="presParOf" srcId="{E6A63D16-FDAA-4A20-9613-BE903426A6E1}" destId="{69E2A1F2-1DED-4817-AA69-A94C15CBE720}" srcOrd="16" destOrd="0" presId="urn:microsoft.com/office/officeart/2005/8/layout/process1"/>
  </dgm:cxnLst>
  <dgm:bg>
    <a:solidFill>
      <a:schemeClr val="bg1">
        <a:alpha val="6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6AEFCF-3198-44A0-9593-6494F83CE5C6}" type="doc">
      <dgm:prSet loTypeId="urn:microsoft.com/office/officeart/2005/8/layout/matrix3" loCatId="matrix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B3E3C45B-0703-498D-B54E-9699C6ECAA7D}">
      <dgm:prSet phldrT="[文本]" custT="1"/>
      <dgm:spPr/>
      <dgm:t>
        <a:bodyPr/>
        <a:lstStyle/>
        <a:p>
          <a:r>
            <a:rPr lang="zh-CN" altLang="en-US" sz="2400" dirty="0" smtClean="0"/>
            <a:t>超算系统运行维护</a:t>
          </a:r>
          <a:endParaRPr lang="zh-CN" altLang="en-US" sz="3100" dirty="0"/>
        </a:p>
      </dgm:t>
    </dgm:pt>
    <dgm:pt modelId="{12B1CCC8-5DFB-4905-AF8B-A5B89F709E6B}" type="parTrans" cxnId="{75EB1F6E-8CC2-4719-9AA9-06C63CCFAF66}">
      <dgm:prSet/>
      <dgm:spPr/>
      <dgm:t>
        <a:bodyPr/>
        <a:lstStyle/>
        <a:p>
          <a:endParaRPr lang="zh-CN" altLang="en-US"/>
        </a:p>
      </dgm:t>
    </dgm:pt>
    <dgm:pt modelId="{8C095E99-586F-47F9-9366-4ACD8E4C162C}" type="sibTrans" cxnId="{75EB1F6E-8CC2-4719-9AA9-06C63CCFAF66}">
      <dgm:prSet/>
      <dgm:spPr/>
      <dgm:t>
        <a:bodyPr/>
        <a:lstStyle/>
        <a:p>
          <a:endParaRPr lang="zh-CN" altLang="en-US"/>
        </a:p>
      </dgm:t>
    </dgm:pt>
    <dgm:pt modelId="{6B46363C-658C-43B0-B0A1-F1868EFAB1F9}">
      <dgm:prSet custT="1"/>
      <dgm:spPr/>
      <dgm:t>
        <a:bodyPr/>
        <a:lstStyle/>
        <a:p>
          <a:r>
            <a:rPr lang="zh-CN" altLang="en-US" sz="2400" dirty="0" smtClean="0"/>
            <a:t>用户程序开发优化</a:t>
          </a:r>
          <a:endParaRPr lang="zh-CN" altLang="en-US" sz="3100" dirty="0"/>
        </a:p>
      </dgm:t>
    </dgm:pt>
    <dgm:pt modelId="{4B410092-7E01-471C-9C06-0A83CDB2849D}" type="parTrans" cxnId="{FBC41800-5568-4DC0-97FA-F893DED02F28}">
      <dgm:prSet/>
      <dgm:spPr/>
      <dgm:t>
        <a:bodyPr/>
        <a:lstStyle/>
        <a:p>
          <a:endParaRPr lang="zh-CN" altLang="en-US"/>
        </a:p>
      </dgm:t>
    </dgm:pt>
    <dgm:pt modelId="{260298AD-DB75-4F50-80B1-E3E0C5E2FC99}" type="sibTrans" cxnId="{FBC41800-5568-4DC0-97FA-F893DED02F28}">
      <dgm:prSet/>
      <dgm:spPr/>
      <dgm:t>
        <a:bodyPr/>
        <a:lstStyle/>
        <a:p>
          <a:endParaRPr lang="zh-CN" altLang="en-US"/>
        </a:p>
      </dgm:t>
    </dgm:pt>
    <dgm:pt modelId="{418BCFD5-3978-4EEA-B77B-1A35522775AA}">
      <dgm:prSet custT="1"/>
      <dgm:spPr/>
      <dgm:t>
        <a:bodyPr/>
        <a:lstStyle/>
        <a:p>
          <a:r>
            <a:rPr lang="zh-CN" altLang="en-US" sz="2400" dirty="0" smtClean="0"/>
            <a:t>用户超算设备托管</a:t>
          </a:r>
          <a:endParaRPr lang="zh-CN" altLang="en-US" sz="2400" dirty="0"/>
        </a:p>
      </dgm:t>
    </dgm:pt>
    <dgm:pt modelId="{E5C1D1A6-BA96-49BE-88A4-C64C4DF0CCAE}" type="parTrans" cxnId="{8A8A39EC-6A72-48F0-936D-FC17FC1254CE}">
      <dgm:prSet/>
      <dgm:spPr/>
      <dgm:t>
        <a:bodyPr/>
        <a:lstStyle/>
        <a:p>
          <a:endParaRPr lang="zh-CN" altLang="en-US"/>
        </a:p>
      </dgm:t>
    </dgm:pt>
    <dgm:pt modelId="{40AB7432-AD87-4660-AB32-EE814660269C}" type="sibTrans" cxnId="{8A8A39EC-6A72-48F0-936D-FC17FC1254CE}">
      <dgm:prSet/>
      <dgm:spPr/>
      <dgm:t>
        <a:bodyPr/>
        <a:lstStyle/>
        <a:p>
          <a:endParaRPr lang="zh-CN" altLang="en-US"/>
        </a:p>
      </dgm:t>
    </dgm:pt>
    <dgm:pt modelId="{5991F6E1-7710-4C26-B4B3-B5BB9F604506}">
      <dgm:prSet phldrT="[文本]" custT="1"/>
      <dgm:spPr/>
      <dgm:t>
        <a:bodyPr/>
        <a:lstStyle/>
        <a:p>
          <a:r>
            <a:rPr lang="zh-CN" altLang="en-US" sz="2400" dirty="0" smtClean="0"/>
            <a:t>用户培训技术支持</a:t>
          </a:r>
          <a:endParaRPr lang="zh-CN" altLang="en-US" sz="2400" dirty="0"/>
        </a:p>
      </dgm:t>
    </dgm:pt>
    <dgm:pt modelId="{4ED6E637-2108-4FCE-9E33-43A0D16A32F2}" type="parTrans" cxnId="{CCF966CE-8CF9-4EA7-A0AE-DAF92A7AFFC7}">
      <dgm:prSet/>
      <dgm:spPr/>
      <dgm:t>
        <a:bodyPr/>
        <a:lstStyle/>
        <a:p>
          <a:endParaRPr lang="zh-CN" altLang="en-US"/>
        </a:p>
      </dgm:t>
    </dgm:pt>
    <dgm:pt modelId="{6E5F74EA-7436-4011-B97B-6A28600695F8}" type="sibTrans" cxnId="{CCF966CE-8CF9-4EA7-A0AE-DAF92A7AFFC7}">
      <dgm:prSet/>
      <dgm:spPr/>
      <dgm:t>
        <a:bodyPr/>
        <a:lstStyle/>
        <a:p>
          <a:endParaRPr lang="zh-CN" altLang="en-US"/>
        </a:p>
      </dgm:t>
    </dgm:pt>
    <dgm:pt modelId="{224F6FE8-D03D-4AC2-8AC7-C25747CB9DE1}" type="pres">
      <dgm:prSet presAssocID="{986AEFCF-3198-44A0-9593-6494F83CE5C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745FF81-6123-4B86-AE11-1D991895943A}" type="pres">
      <dgm:prSet presAssocID="{986AEFCF-3198-44A0-9593-6494F83CE5C6}" presName="diamond" presStyleLbl="bgShp" presStyleIdx="0" presStyleCnt="1"/>
      <dgm:spPr/>
    </dgm:pt>
    <dgm:pt modelId="{AD620535-AD22-4315-9EE2-8958919730EC}" type="pres">
      <dgm:prSet presAssocID="{986AEFCF-3198-44A0-9593-6494F83CE5C6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CAD138-B79E-46C6-965A-AAE8730FA9F0}" type="pres">
      <dgm:prSet presAssocID="{986AEFCF-3198-44A0-9593-6494F83CE5C6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C562AA-3E12-401E-BB83-E1BE0602A6D7}" type="pres">
      <dgm:prSet presAssocID="{986AEFCF-3198-44A0-9593-6494F83CE5C6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01AD9F-FC11-42BD-A1E5-9780063D2E43}" type="pres">
      <dgm:prSet presAssocID="{986AEFCF-3198-44A0-9593-6494F83CE5C6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E640742-BDA0-4C8E-B856-B8BD121AA61F}" type="presOf" srcId="{6B46363C-658C-43B0-B0A1-F1868EFAB1F9}" destId="{9701AD9F-FC11-42BD-A1E5-9780063D2E43}" srcOrd="0" destOrd="0" presId="urn:microsoft.com/office/officeart/2005/8/layout/matrix3"/>
    <dgm:cxn modelId="{8A8A39EC-6A72-48F0-936D-FC17FC1254CE}" srcId="{986AEFCF-3198-44A0-9593-6494F83CE5C6}" destId="{418BCFD5-3978-4EEA-B77B-1A35522775AA}" srcOrd="1" destOrd="0" parTransId="{E5C1D1A6-BA96-49BE-88A4-C64C4DF0CCAE}" sibTransId="{40AB7432-AD87-4660-AB32-EE814660269C}"/>
    <dgm:cxn modelId="{873BB85D-460E-463B-A097-7A1D78D4681D}" type="presOf" srcId="{B3E3C45B-0703-498D-B54E-9699C6ECAA7D}" destId="{AD620535-AD22-4315-9EE2-8958919730EC}" srcOrd="0" destOrd="0" presId="urn:microsoft.com/office/officeart/2005/8/layout/matrix3"/>
    <dgm:cxn modelId="{47C5C42C-DE46-480F-A8EE-4AA05B069D08}" type="presOf" srcId="{418BCFD5-3978-4EEA-B77B-1A35522775AA}" destId="{E5CAD138-B79E-46C6-965A-AAE8730FA9F0}" srcOrd="0" destOrd="0" presId="urn:microsoft.com/office/officeart/2005/8/layout/matrix3"/>
    <dgm:cxn modelId="{75EB1F6E-8CC2-4719-9AA9-06C63CCFAF66}" srcId="{986AEFCF-3198-44A0-9593-6494F83CE5C6}" destId="{B3E3C45B-0703-498D-B54E-9699C6ECAA7D}" srcOrd="0" destOrd="0" parTransId="{12B1CCC8-5DFB-4905-AF8B-A5B89F709E6B}" sibTransId="{8C095E99-586F-47F9-9366-4ACD8E4C162C}"/>
    <dgm:cxn modelId="{0DEB20C5-E9CF-435B-92DB-3A9748AC0D04}" type="presOf" srcId="{5991F6E1-7710-4C26-B4B3-B5BB9F604506}" destId="{01C562AA-3E12-401E-BB83-E1BE0602A6D7}" srcOrd="0" destOrd="0" presId="urn:microsoft.com/office/officeart/2005/8/layout/matrix3"/>
    <dgm:cxn modelId="{CCF966CE-8CF9-4EA7-A0AE-DAF92A7AFFC7}" srcId="{986AEFCF-3198-44A0-9593-6494F83CE5C6}" destId="{5991F6E1-7710-4C26-B4B3-B5BB9F604506}" srcOrd="2" destOrd="0" parTransId="{4ED6E637-2108-4FCE-9E33-43A0D16A32F2}" sibTransId="{6E5F74EA-7436-4011-B97B-6A28600695F8}"/>
    <dgm:cxn modelId="{FF9727F9-EA53-4100-AEFC-C0F510A5FADF}" type="presOf" srcId="{986AEFCF-3198-44A0-9593-6494F83CE5C6}" destId="{224F6FE8-D03D-4AC2-8AC7-C25747CB9DE1}" srcOrd="0" destOrd="0" presId="urn:microsoft.com/office/officeart/2005/8/layout/matrix3"/>
    <dgm:cxn modelId="{FBC41800-5568-4DC0-97FA-F893DED02F28}" srcId="{986AEFCF-3198-44A0-9593-6494F83CE5C6}" destId="{6B46363C-658C-43B0-B0A1-F1868EFAB1F9}" srcOrd="3" destOrd="0" parTransId="{4B410092-7E01-471C-9C06-0A83CDB2849D}" sibTransId="{260298AD-DB75-4F50-80B1-E3E0C5E2FC99}"/>
    <dgm:cxn modelId="{97933172-C0B3-40AE-B09A-4ADE1DC65770}" type="presParOf" srcId="{224F6FE8-D03D-4AC2-8AC7-C25747CB9DE1}" destId="{4745FF81-6123-4B86-AE11-1D991895943A}" srcOrd="0" destOrd="0" presId="urn:microsoft.com/office/officeart/2005/8/layout/matrix3"/>
    <dgm:cxn modelId="{A27F90AD-AE39-456D-AA52-72B5E7D66FB1}" type="presParOf" srcId="{224F6FE8-D03D-4AC2-8AC7-C25747CB9DE1}" destId="{AD620535-AD22-4315-9EE2-8958919730EC}" srcOrd="1" destOrd="0" presId="urn:microsoft.com/office/officeart/2005/8/layout/matrix3"/>
    <dgm:cxn modelId="{0F970F41-BA17-4CE0-9BA6-B984B25CBB21}" type="presParOf" srcId="{224F6FE8-D03D-4AC2-8AC7-C25747CB9DE1}" destId="{E5CAD138-B79E-46C6-965A-AAE8730FA9F0}" srcOrd="2" destOrd="0" presId="urn:microsoft.com/office/officeart/2005/8/layout/matrix3"/>
    <dgm:cxn modelId="{CD4119AE-4B2F-46E3-820C-CD1B48228329}" type="presParOf" srcId="{224F6FE8-D03D-4AC2-8AC7-C25747CB9DE1}" destId="{01C562AA-3E12-401E-BB83-E1BE0602A6D7}" srcOrd="3" destOrd="0" presId="urn:microsoft.com/office/officeart/2005/8/layout/matrix3"/>
    <dgm:cxn modelId="{48EC1EF9-6DA9-49FC-B402-B3CCA2361943}" type="presParOf" srcId="{224F6FE8-D03D-4AC2-8AC7-C25747CB9DE1}" destId="{9701AD9F-FC11-42BD-A1E5-9780063D2E4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ADBA9A-1655-4952-AE8A-717200105F1E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89A02B9A-6243-4EF4-B51C-04F0816E40AA}">
      <dgm:prSet phldrT="[文本]" custT="1"/>
      <dgm:spPr/>
      <dgm:t>
        <a:bodyPr/>
        <a:lstStyle/>
        <a:p>
          <a:r>
            <a:rPr lang="en-US" altLang="zh-CN" sz="1000" dirty="0" smtClean="0">
              <a:latin typeface="+mn-ea"/>
              <a:ea typeface="+mn-ea"/>
            </a:rPr>
            <a:t>2002</a:t>
          </a:r>
          <a:r>
            <a:rPr lang="zh-CN" altLang="en-US" sz="1000" dirty="0" smtClean="0">
              <a:latin typeface="+mn-ea"/>
              <a:ea typeface="+mn-ea"/>
            </a:rPr>
            <a:t>年底，提出建设超算中心</a:t>
          </a:r>
          <a:endParaRPr lang="zh-CN" altLang="en-US" sz="1000" dirty="0">
            <a:latin typeface="+mn-ea"/>
            <a:ea typeface="+mn-ea"/>
          </a:endParaRPr>
        </a:p>
      </dgm:t>
    </dgm:pt>
    <dgm:pt modelId="{4FDA470B-D6AE-43FE-8915-1033F10B8AE8}" type="parTrans" cxnId="{BF17BBBC-3270-4585-B0E4-AED7DB184A00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5831B0C-E88F-4BB9-9EEB-26D60202A5B6}" type="sibTrans" cxnId="{BF17BBBC-3270-4585-B0E4-AED7DB184A00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4091456-6E99-420B-AF8D-565F9476DA1F}">
      <dgm:prSet phldrT="[文本]" custT="1"/>
      <dgm:spPr/>
      <dgm:t>
        <a:bodyPr/>
        <a:lstStyle/>
        <a:p>
          <a:r>
            <a:rPr lang="en-US" altLang="zh-CN" sz="1050" b="0" i="0" dirty="0" smtClean="0">
              <a:latin typeface="+mn-ea"/>
              <a:ea typeface="+mn-ea"/>
            </a:rPr>
            <a:t>2003</a:t>
          </a:r>
          <a:r>
            <a:rPr lang="zh-CN" altLang="en-US" sz="1050" b="0" i="0" dirty="0" smtClean="0">
              <a:latin typeface="+mn-ea"/>
              <a:ea typeface="+mn-ea"/>
            </a:rPr>
            <a:t>年</a:t>
          </a:r>
          <a:r>
            <a:rPr lang="en-US" altLang="zh-CN" sz="1050" b="0" i="0" dirty="0" smtClean="0">
              <a:latin typeface="+mn-ea"/>
              <a:ea typeface="+mn-ea"/>
            </a:rPr>
            <a:t>10</a:t>
          </a:r>
          <a:r>
            <a:rPr lang="zh-CN" altLang="en-US" sz="1050" b="0" i="0" dirty="0" smtClean="0">
              <a:latin typeface="+mn-ea"/>
              <a:ea typeface="+mn-ea"/>
            </a:rPr>
            <a:t>月：初步建成以惠普服务器为主的超算平台，</a:t>
          </a:r>
          <a:r>
            <a:rPr lang="en-US" altLang="zh-CN" sz="1050" b="0" i="0" dirty="0" smtClean="0">
              <a:latin typeface="+mn-ea"/>
              <a:ea typeface="+mn-ea"/>
            </a:rPr>
            <a:t>1</a:t>
          </a:r>
          <a:r>
            <a:rPr lang="zh-CN" altLang="en-US" sz="1050" b="0" i="0" dirty="0" smtClean="0">
              <a:latin typeface="+mn-ea"/>
              <a:ea typeface="+mn-ea"/>
            </a:rPr>
            <a:t>万亿次</a:t>
          </a:r>
          <a:r>
            <a:rPr lang="en-US" altLang="zh-CN" sz="1050" b="0" i="0" dirty="0" smtClean="0">
              <a:latin typeface="+mn-ea"/>
              <a:ea typeface="+mn-ea"/>
            </a:rPr>
            <a:t>/</a:t>
          </a:r>
          <a:r>
            <a:rPr lang="zh-CN" altLang="en-US" sz="1050" b="0" i="0" dirty="0" smtClean="0">
              <a:latin typeface="+mn-ea"/>
              <a:ea typeface="+mn-ea"/>
            </a:rPr>
            <a:t>秒，</a:t>
          </a:r>
          <a:r>
            <a:rPr lang="en-US" altLang="zh-CN" sz="1050" dirty="0" smtClean="0">
              <a:latin typeface="+mn-ea"/>
              <a:ea typeface="+mn-ea"/>
            </a:rPr>
            <a:t>800</a:t>
          </a:r>
          <a:r>
            <a:rPr lang="zh-CN" altLang="en-US" sz="1050" dirty="0" smtClean="0">
              <a:latin typeface="+mn-ea"/>
              <a:ea typeface="+mn-ea"/>
            </a:rPr>
            <a:t>万元</a:t>
          </a:r>
          <a:endParaRPr lang="zh-CN" altLang="en-US" sz="1050" dirty="0">
            <a:latin typeface="+mn-ea"/>
            <a:ea typeface="+mn-ea"/>
          </a:endParaRPr>
        </a:p>
      </dgm:t>
    </dgm:pt>
    <dgm:pt modelId="{8776A0A0-B648-418D-AA0A-D7BBF198256A}" type="parTrans" cxnId="{646FCEA9-295F-44E9-AA37-0C81D7B0E08B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E217F6C-19E5-4B6E-B426-999DAF1D3B0A}" type="sibTrans" cxnId="{646FCEA9-295F-44E9-AA37-0C81D7B0E08B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7266629-36DC-4426-87DA-BF943EC005A2}">
      <dgm:prSet phldrT="[文本]" custT="1"/>
      <dgm:spPr/>
      <dgm:t>
        <a:bodyPr/>
        <a:lstStyle/>
        <a:p>
          <a:r>
            <a:rPr lang="en-US" altLang="zh-CN" sz="1050" dirty="0" smtClean="0">
              <a:latin typeface="+mn-ea"/>
              <a:ea typeface="+mn-ea"/>
            </a:rPr>
            <a:t>2010</a:t>
          </a:r>
          <a:r>
            <a:rPr lang="zh-CN" altLang="en-US" sz="1050" dirty="0" smtClean="0">
              <a:latin typeface="+mn-ea"/>
              <a:ea typeface="+mn-ea"/>
            </a:rPr>
            <a:t>年，联想深腾</a:t>
          </a:r>
          <a:r>
            <a:rPr lang="en-US" altLang="en-US" sz="1050" dirty="0" smtClean="0">
              <a:latin typeface="+mn-ea"/>
              <a:ea typeface="+mn-ea"/>
            </a:rPr>
            <a:t>7000G GPU</a:t>
          </a:r>
          <a:r>
            <a:rPr lang="zh-CN" altLang="en-US" sz="1050" dirty="0" smtClean="0">
              <a:latin typeface="+mn-ea"/>
              <a:ea typeface="+mn-ea"/>
            </a:rPr>
            <a:t>集群，</a:t>
          </a:r>
          <a:r>
            <a:rPr lang="en-US" altLang="zh-CN" sz="1050" dirty="0" smtClean="0">
              <a:latin typeface="+mn-ea"/>
              <a:ea typeface="+mn-ea"/>
            </a:rPr>
            <a:t>CPU:7.2</a:t>
          </a:r>
          <a:r>
            <a:rPr lang="zh-CN" altLang="en-US" sz="1050" dirty="0" smtClean="0">
              <a:latin typeface="+mn-ea"/>
              <a:ea typeface="+mn-ea"/>
            </a:rPr>
            <a:t>万亿次</a:t>
          </a:r>
          <a:r>
            <a:rPr lang="en-US" altLang="zh-CN" sz="1050" dirty="0" smtClean="0">
              <a:latin typeface="+mn-ea"/>
              <a:ea typeface="+mn-ea"/>
            </a:rPr>
            <a:t>/</a:t>
          </a:r>
          <a:r>
            <a:rPr lang="zh-CN" altLang="en-US" sz="1050" dirty="0" smtClean="0">
              <a:latin typeface="+mn-ea"/>
              <a:ea typeface="+mn-ea"/>
            </a:rPr>
            <a:t>秒，</a:t>
          </a:r>
          <a:r>
            <a:rPr lang="en-US" altLang="zh-CN" sz="1050" dirty="0" smtClean="0">
              <a:latin typeface="+mn-ea"/>
              <a:ea typeface="+mn-ea"/>
            </a:rPr>
            <a:t>GPU: 200</a:t>
          </a:r>
          <a:r>
            <a:rPr lang="zh-CN" altLang="en-US" sz="1050" dirty="0" smtClean="0">
              <a:latin typeface="+mn-ea"/>
              <a:ea typeface="+mn-ea"/>
            </a:rPr>
            <a:t>万亿次</a:t>
          </a:r>
          <a:r>
            <a:rPr lang="en-US" altLang="zh-CN" sz="1050" dirty="0" smtClean="0">
              <a:latin typeface="+mn-ea"/>
              <a:ea typeface="+mn-ea"/>
            </a:rPr>
            <a:t>/</a:t>
          </a:r>
          <a:r>
            <a:rPr lang="zh-CN" altLang="en-US" sz="1050" dirty="0" smtClean="0">
              <a:latin typeface="+mn-ea"/>
              <a:ea typeface="+mn-ea"/>
            </a:rPr>
            <a:t>秒，中国科学院超算环境</a:t>
          </a:r>
          <a:r>
            <a:rPr lang="en-US" altLang="zh-CN" sz="1050" dirty="0" smtClean="0">
              <a:latin typeface="+mn-ea"/>
              <a:ea typeface="+mn-ea"/>
            </a:rPr>
            <a:t>GPU</a:t>
          </a:r>
          <a:r>
            <a:rPr lang="zh-CN" altLang="en-US" sz="1050" dirty="0" smtClean="0">
              <a:latin typeface="+mn-ea"/>
              <a:ea typeface="+mn-ea"/>
            </a:rPr>
            <a:t>中心，</a:t>
          </a:r>
          <a:r>
            <a:rPr lang="en-US" altLang="zh-CN" sz="1050" dirty="0" smtClean="0">
              <a:latin typeface="+mn-ea"/>
              <a:ea typeface="+mn-ea"/>
            </a:rPr>
            <a:t>500</a:t>
          </a:r>
          <a:r>
            <a:rPr lang="zh-CN" altLang="en-US" sz="1050" dirty="0" smtClean="0">
              <a:latin typeface="+mn-ea"/>
              <a:ea typeface="+mn-ea"/>
            </a:rPr>
            <a:t>万元</a:t>
          </a:r>
          <a:endParaRPr lang="zh-CN" altLang="en-US" sz="1100" dirty="0">
            <a:latin typeface="+mn-ea"/>
            <a:ea typeface="+mn-ea"/>
          </a:endParaRPr>
        </a:p>
      </dgm:t>
    </dgm:pt>
    <dgm:pt modelId="{55C0A347-5D0B-425B-9F6A-466862EA000E}" type="parTrans" cxnId="{23066525-FBA4-4324-982C-E7F2631EF98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74D3566-9CD7-499F-8F0C-BDD11CFA0C42}" type="sibTrans" cxnId="{23066525-FBA4-4324-982C-E7F2631EF98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A7C34E7-9E4E-4158-8A19-C99A75E9F02A}">
      <dgm:prSet phldrT="[文本]" custT="1"/>
      <dgm:spPr/>
      <dgm:t>
        <a:bodyPr/>
        <a:lstStyle/>
        <a:p>
          <a:r>
            <a:rPr lang="en-US" altLang="zh-CN" sz="1050" b="0" dirty="0" smtClean="0">
              <a:latin typeface="+mn-ea"/>
              <a:ea typeface="+mn-ea"/>
            </a:rPr>
            <a:t>2011-2012</a:t>
          </a:r>
          <a:r>
            <a:rPr lang="zh-CN" altLang="en-US" sz="1050" b="0" dirty="0" smtClean="0">
              <a:latin typeface="+mn-ea"/>
              <a:ea typeface="+mn-ea"/>
            </a:rPr>
            <a:t>年，刀片及胖节点集群，</a:t>
          </a:r>
          <a:r>
            <a:rPr lang="en-US" altLang="zh-CN" sz="1050" b="0" dirty="0" smtClean="0">
              <a:latin typeface="+mn-ea"/>
              <a:ea typeface="+mn-ea"/>
            </a:rPr>
            <a:t>15.46</a:t>
          </a:r>
          <a:r>
            <a:rPr lang="zh-CN" altLang="en-US" sz="1050" dirty="0" smtClean="0">
              <a:latin typeface="+mn-ea"/>
              <a:ea typeface="+mn-ea"/>
            </a:rPr>
            <a:t>万亿次</a:t>
          </a:r>
          <a:r>
            <a:rPr lang="en-US" altLang="zh-CN" sz="1050" dirty="0" smtClean="0">
              <a:latin typeface="+mn-ea"/>
              <a:ea typeface="+mn-ea"/>
            </a:rPr>
            <a:t>/</a:t>
          </a:r>
          <a:r>
            <a:rPr lang="zh-CN" altLang="en-US" sz="1050" dirty="0" smtClean="0">
              <a:latin typeface="+mn-ea"/>
              <a:ea typeface="+mn-ea"/>
            </a:rPr>
            <a:t>秒，</a:t>
          </a:r>
          <a:r>
            <a:rPr lang="en-US" altLang="zh-CN" sz="1050" dirty="0" smtClean="0">
              <a:latin typeface="+mn-ea"/>
              <a:ea typeface="+mn-ea"/>
            </a:rPr>
            <a:t>400</a:t>
          </a:r>
          <a:r>
            <a:rPr lang="zh-CN" altLang="en-US" sz="1050" dirty="0" smtClean="0">
              <a:latin typeface="+mn-ea"/>
              <a:ea typeface="+mn-ea"/>
            </a:rPr>
            <a:t>万元</a:t>
          </a:r>
          <a:endParaRPr lang="zh-CN" altLang="en-US" sz="1100" b="0" dirty="0">
            <a:latin typeface="+mn-ea"/>
            <a:ea typeface="+mn-ea"/>
          </a:endParaRPr>
        </a:p>
      </dgm:t>
    </dgm:pt>
    <dgm:pt modelId="{095841E9-659E-4465-A989-43E363689C63}" type="parTrans" cxnId="{865EC438-699C-4412-9127-4CCE20FE71FA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9411250-E235-48B4-A684-BF4A26BAAD4D}" type="sibTrans" cxnId="{865EC438-699C-4412-9127-4CCE20FE71FA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8CB32C2-70D1-489F-88DC-9B36EBE1660D}">
      <dgm:prSet custT="1"/>
      <dgm:spPr/>
      <dgm:t>
        <a:bodyPr/>
        <a:lstStyle/>
        <a:p>
          <a:r>
            <a:rPr lang="en-US" altLang="zh-CN" sz="1050" b="0" dirty="0" smtClean="0">
              <a:latin typeface="+mn-ea"/>
              <a:ea typeface="+mn-ea"/>
            </a:rPr>
            <a:t>2013</a:t>
          </a:r>
          <a:r>
            <a:rPr lang="zh-CN" altLang="en-US" sz="1050" b="0" dirty="0" smtClean="0">
              <a:latin typeface="+mn-ea"/>
              <a:ea typeface="+mn-ea"/>
            </a:rPr>
            <a:t>年，</a:t>
          </a:r>
          <a:r>
            <a:rPr lang="en-US" altLang="zh-CN" sz="1050" b="0" dirty="0" err="1" smtClean="0">
              <a:latin typeface="+mn-ea"/>
              <a:ea typeface="+mn-ea"/>
            </a:rPr>
            <a:t>ChinaGrid</a:t>
          </a:r>
          <a:r>
            <a:rPr lang="zh-CN" altLang="en-US" sz="1050" b="0" dirty="0" smtClean="0">
              <a:latin typeface="+mn-ea"/>
              <a:ea typeface="+mn-ea"/>
            </a:rPr>
            <a:t>高性能计算集群，</a:t>
          </a:r>
          <a:r>
            <a:rPr lang="en-US" altLang="zh-CN" sz="1050" b="0" dirty="0" smtClean="0">
              <a:latin typeface="+mn-ea"/>
              <a:ea typeface="+mn-ea"/>
            </a:rPr>
            <a:t>14.64</a:t>
          </a:r>
          <a:r>
            <a:rPr lang="zh-CN" altLang="en-US" sz="1050" dirty="0" smtClean="0">
              <a:latin typeface="+mn-ea"/>
              <a:ea typeface="+mn-ea"/>
            </a:rPr>
            <a:t>万亿次</a:t>
          </a:r>
          <a:r>
            <a:rPr lang="en-US" altLang="zh-CN" sz="1050" dirty="0" smtClean="0">
              <a:latin typeface="+mn-ea"/>
              <a:ea typeface="+mn-ea"/>
            </a:rPr>
            <a:t>/</a:t>
          </a:r>
          <a:r>
            <a:rPr lang="zh-CN" altLang="en-US" sz="1050" dirty="0" smtClean="0">
              <a:latin typeface="+mn-ea"/>
              <a:ea typeface="+mn-ea"/>
            </a:rPr>
            <a:t>秒，</a:t>
          </a:r>
          <a:r>
            <a:rPr lang="en-US" altLang="zh-CN" sz="1050" dirty="0" smtClean="0">
              <a:latin typeface="+mn-ea"/>
              <a:ea typeface="+mn-ea"/>
            </a:rPr>
            <a:t>160</a:t>
          </a:r>
          <a:r>
            <a:rPr lang="zh-CN" altLang="en-US" sz="1050" dirty="0" smtClean="0">
              <a:latin typeface="+mn-ea"/>
              <a:ea typeface="+mn-ea"/>
            </a:rPr>
            <a:t>万元</a:t>
          </a:r>
          <a:endParaRPr lang="zh-CN" altLang="en-US" sz="1100" b="0" dirty="0" smtClean="0">
            <a:latin typeface="+mn-ea"/>
            <a:ea typeface="+mn-ea"/>
          </a:endParaRPr>
        </a:p>
      </dgm:t>
    </dgm:pt>
    <dgm:pt modelId="{9419FBAA-15D4-4E84-866F-CB3B484C17F2}" type="parTrans" cxnId="{1E958006-724B-443B-96F0-BEDC988B895C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3E1315-7D08-4181-B4EE-FB8CD2A89FB7}" type="sibTrans" cxnId="{1E958006-724B-443B-96F0-BEDC988B895C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0E6C7E9-4B88-40D6-AD1E-FD20EE9116D8}">
      <dgm:prSet custT="1"/>
      <dgm:spPr/>
      <dgm:t>
        <a:bodyPr/>
        <a:lstStyle/>
        <a:p>
          <a:r>
            <a:rPr lang="en-US" altLang="zh-CN" sz="1050" b="0" dirty="0" smtClean="0">
              <a:latin typeface="+mn-ea"/>
              <a:ea typeface="+mn-ea"/>
            </a:rPr>
            <a:t>2013</a:t>
          </a:r>
          <a:r>
            <a:rPr lang="zh-CN" altLang="en-US" sz="1050" b="0" dirty="0" smtClean="0">
              <a:latin typeface="+mn-ea"/>
              <a:ea typeface="+mn-ea"/>
            </a:rPr>
            <a:t>年，新超算机房启用，地点在东区新图书馆一楼，</a:t>
          </a:r>
          <a:r>
            <a:rPr lang="en-US" altLang="zh-CN" sz="1050" b="0" dirty="0" smtClean="0">
              <a:latin typeface="+mn-ea"/>
              <a:ea typeface="+mn-ea"/>
            </a:rPr>
            <a:t>1100</a:t>
          </a:r>
          <a:r>
            <a:rPr lang="zh-CN" altLang="en-US" sz="1050" b="0" dirty="0" smtClean="0">
              <a:latin typeface="+mn-ea"/>
              <a:ea typeface="+mn-ea"/>
            </a:rPr>
            <a:t>万元</a:t>
          </a:r>
          <a:endParaRPr lang="zh-CN" altLang="en-US" sz="1100" b="0" dirty="0">
            <a:latin typeface="+mn-ea"/>
            <a:ea typeface="+mn-ea"/>
          </a:endParaRPr>
        </a:p>
      </dgm:t>
    </dgm:pt>
    <dgm:pt modelId="{027200A5-14F7-4D4F-98A4-41415A6882DB}" type="parTrans" cxnId="{6A588969-C761-4692-A932-9302265C73E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E6FA4D1-89DD-4312-B1DB-F72F8DB9FC78}" type="sibTrans" cxnId="{6A588969-C761-4692-A932-9302265C73E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DB10A6-BFDE-4068-A033-E765ED2C7BA9}">
      <dgm:prSet phldrT="[文本]" custT="1"/>
      <dgm:spPr/>
      <dgm:t>
        <a:bodyPr/>
        <a:lstStyle/>
        <a:p>
          <a:r>
            <a:rPr lang="en-US" altLang="zh-CN" sz="1050" b="0" i="0" dirty="0" smtClean="0">
              <a:latin typeface="+mn-ea"/>
              <a:ea typeface="+mn-ea"/>
            </a:rPr>
            <a:t>2008</a:t>
          </a:r>
          <a:r>
            <a:rPr lang="zh-CN" altLang="en-US" sz="1050" b="0" i="0" dirty="0" smtClean="0">
              <a:latin typeface="+mn-ea"/>
              <a:ea typeface="+mn-ea"/>
            </a:rPr>
            <a:t>年</a:t>
          </a:r>
          <a:r>
            <a:rPr lang="en-US" altLang="zh-CN" sz="1050" b="0" i="0" dirty="0" smtClean="0">
              <a:latin typeface="+mn-ea"/>
              <a:ea typeface="+mn-ea"/>
            </a:rPr>
            <a:t>50</a:t>
          </a:r>
          <a:r>
            <a:rPr lang="zh-CN" altLang="en-US" sz="1050" b="0" i="0" dirty="0" smtClean="0">
              <a:latin typeface="+mn-ea"/>
              <a:ea typeface="+mn-ea"/>
            </a:rPr>
            <a:t>年校庆，联想捐赠联想深腾</a:t>
          </a:r>
          <a:r>
            <a:rPr lang="en-US" altLang="zh-CN" sz="1050" b="0" i="0" dirty="0" smtClean="0">
              <a:latin typeface="+mn-ea"/>
              <a:ea typeface="+mn-ea"/>
            </a:rPr>
            <a:t>1800</a:t>
          </a:r>
          <a:r>
            <a:rPr lang="zh-CN" altLang="en-US" sz="1050" b="0" i="0" dirty="0" smtClean="0">
              <a:latin typeface="+mn-ea"/>
              <a:ea typeface="+mn-ea"/>
            </a:rPr>
            <a:t>集群，</a:t>
          </a:r>
          <a:r>
            <a:rPr lang="en-US" altLang="zh-CN" sz="1050" b="0" i="0" dirty="0" smtClean="0">
              <a:latin typeface="+mn-ea"/>
              <a:ea typeface="+mn-ea"/>
            </a:rPr>
            <a:t>4.7</a:t>
          </a:r>
          <a:r>
            <a:rPr lang="zh-CN" altLang="en-US" sz="1050" b="0" i="0" dirty="0" smtClean="0">
              <a:latin typeface="+mn-ea"/>
              <a:ea typeface="+mn-ea"/>
            </a:rPr>
            <a:t>万亿次</a:t>
          </a:r>
          <a:r>
            <a:rPr lang="en-US" altLang="zh-CN" sz="1050" b="0" i="0" dirty="0" smtClean="0">
              <a:latin typeface="+mn-ea"/>
              <a:ea typeface="+mn-ea"/>
            </a:rPr>
            <a:t>/</a:t>
          </a:r>
          <a:r>
            <a:rPr lang="zh-CN" altLang="en-US" sz="1050" b="0" i="0" dirty="0" smtClean="0">
              <a:latin typeface="+mn-ea"/>
              <a:ea typeface="+mn-ea"/>
            </a:rPr>
            <a:t>秒，</a:t>
          </a:r>
          <a:r>
            <a:rPr lang="en-US" altLang="zh-CN" sz="1050" b="0" i="0" dirty="0" smtClean="0">
              <a:latin typeface="+mn-ea"/>
              <a:ea typeface="+mn-ea"/>
            </a:rPr>
            <a:t>200</a:t>
          </a:r>
          <a:r>
            <a:rPr lang="zh-CN" altLang="en-US" sz="1050" b="0" i="0" dirty="0" smtClean="0">
              <a:latin typeface="+mn-ea"/>
              <a:ea typeface="+mn-ea"/>
            </a:rPr>
            <a:t>万元</a:t>
          </a:r>
          <a:endParaRPr lang="zh-CN" altLang="en-US" sz="1050" b="0" dirty="0">
            <a:latin typeface="+mn-ea"/>
            <a:ea typeface="+mn-ea"/>
          </a:endParaRPr>
        </a:p>
      </dgm:t>
    </dgm:pt>
    <dgm:pt modelId="{EC6815BE-4090-4CCF-A2B3-C676D885B6DF}" type="parTrans" cxnId="{29AFE005-CA0F-4CA2-B746-2DE656FCDECD}">
      <dgm:prSet/>
      <dgm:spPr/>
      <dgm:t>
        <a:bodyPr/>
        <a:lstStyle/>
        <a:p>
          <a:endParaRPr lang="zh-CN" altLang="en-US"/>
        </a:p>
      </dgm:t>
    </dgm:pt>
    <dgm:pt modelId="{42045245-C03A-4A26-A3DC-FEDDF8F76DB7}" type="sibTrans" cxnId="{29AFE005-CA0F-4CA2-B746-2DE656FCDECD}">
      <dgm:prSet/>
      <dgm:spPr/>
      <dgm:t>
        <a:bodyPr/>
        <a:lstStyle/>
        <a:p>
          <a:endParaRPr lang="zh-CN" altLang="en-US"/>
        </a:p>
      </dgm:t>
    </dgm:pt>
    <dgm:pt modelId="{BCD67D3A-198F-408E-8EBB-9C635027CE79}">
      <dgm:prSet phldrT="[文本]" custT="1"/>
      <dgm:spPr/>
      <dgm:t>
        <a:bodyPr/>
        <a:lstStyle/>
        <a:p>
          <a:r>
            <a:rPr lang="en-US" altLang="zh-CN" sz="1050" dirty="0" smtClean="0">
              <a:latin typeface="+mn-ea"/>
              <a:ea typeface="+mn-ea"/>
            </a:rPr>
            <a:t>2008</a:t>
          </a:r>
          <a:r>
            <a:rPr lang="zh-CN" altLang="en-US" sz="1050" dirty="0" smtClean="0">
              <a:latin typeface="+mn-ea"/>
              <a:ea typeface="+mn-ea"/>
            </a:rPr>
            <a:t>年，</a:t>
          </a:r>
          <a:r>
            <a:rPr lang="en-US" altLang="zh-CN" sz="1050" dirty="0" smtClean="0">
              <a:latin typeface="+mn-ea"/>
              <a:ea typeface="+mn-ea"/>
            </a:rPr>
            <a:t>IBM JS22</a:t>
          </a:r>
          <a:r>
            <a:rPr lang="zh-CN" altLang="en-US" sz="1050" dirty="0" smtClean="0">
              <a:latin typeface="+mn-ea"/>
              <a:ea typeface="+mn-ea"/>
            </a:rPr>
            <a:t>刀片集群，</a:t>
          </a:r>
          <a:r>
            <a:rPr lang="en-US" altLang="zh-CN" sz="1050" dirty="0" smtClean="0">
              <a:latin typeface="+mn-ea"/>
              <a:ea typeface="+mn-ea"/>
            </a:rPr>
            <a:t>1.8</a:t>
          </a:r>
          <a:r>
            <a:rPr lang="zh-CN" altLang="en-US" sz="1050" dirty="0" smtClean="0">
              <a:latin typeface="+mn-ea"/>
              <a:ea typeface="+mn-ea"/>
            </a:rPr>
            <a:t>万亿次</a:t>
          </a:r>
          <a:r>
            <a:rPr lang="en-US" altLang="zh-CN" sz="1050" dirty="0" smtClean="0">
              <a:latin typeface="+mn-ea"/>
              <a:ea typeface="+mn-ea"/>
            </a:rPr>
            <a:t>/</a:t>
          </a:r>
          <a:r>
            <a:rPr lang="zh-CN" altLang="en-US" sz="1050" dirty="0" smtClean="0">
              <a:latin typeface="+mn-ea"/>
              <a:ea typeface="+mn-ea"/>
            </a:rPr>
            <a:t>秒，</a:t>
          </a:r>
          <a:r>
            <a:rPr lang="en-US" altLang="zh-CN" sz="1050" dirty="0" smtClean="0">
              <a:latin typeface="+mn-ea"/>
              <a:ea typeface="+mn-ea"/>
            </a:rPr>
            <a:t>220</a:t>
          </a:r>
          <a:r>
            <a:rPr lang="zh-CN" altLang="en-US" sz="1050" dirty="0" smtClean="0">
              <a:latin typeface="+mn-ea"/>
              <a:ea typeface="+mn-ea"/>
            </a:rPr>
            <a:t>万元</a:t>
          </a:r>
          <a:endParaRPr lang="zh-CN" altLang="en-US" sz="1050" dirty="0">
            <a:latin typeface="+mn-ea"/>
            <a:ea typeface="+mn-ea"/>
          </a:endParaRPr>
        </a:p>
      </dgm:t>
    </dgm:pt>
    <dgm:pt modelId="{59824132-CFC7-4E56-803B-DDF2937D1F13}" type="parTrans" cxnId="{8EA900C7-D11E-4180-9AC3-C8183FBC0368}">
      <dgm:prSet/>
      <dgm:spPr/>
      <dgm:t>
        <a:bodyPr/>
        <a:lstStyle/>
        <a:p>
          <a:endParaRPr lang="zh-CN" altLang="en-US"/>
        </a:p>
      </dgm:t>
    </dgm:pt>
    <dgm:pt modelId="{5E63B485-A8BE-4A4D-B757-E598FC69195E}" type="sibTrans" cxnId="{8EA900C7-D11E-4180-9AC3-C8183FBC0368}">
      <dgm:prSet/>
      <dgm:spPr/>
      <dgm:t>
        <a:bodyPr/>
        <a:lstStyle/>
        <a:p>
          <a:endParaRPr lang="zh-CN" altLang="en-US"/>
        </a:p>
      </dgm:t>
    </dgm:pt>
    <dgm:pt modelId="{E1705D19-D6B0-45A3-915B-802B1D817C71}">
      <dgm:prSet custT="1"/>
      <dgm:spPr/>
      <dgm:t>
        <a:bodyPr/>
        <a:lstStyle/>
        <a:p>
          <a:r>
            <a:rPr lang="en-US" altLang="zh-CN" sz="1050" b="0" dirty="0" smtClean="0">
              <a:latin typeface="+mn-ea"/>
              <a:ea typeface="+mn-ea"/>
            </a:rPr>
            <a:t>2012</a:t>
          </a:r>
          <a:r>
            <a:rPr lang="zh-CN" altLang="en-US" sz="1050" b="0" dirty="0" smtClean="0">
              <a:latin typeface="+mn-ea"/>
              <a:ea typeface="+mn-ea"/>
            </a:rPr>
            <a:t>年，国家超算天津中心中科大分中心，</a:t>
          </a:r>
          <a:r>
            <a:rPr lang="en-US" altLang="zh-CN" sz="1050" b="0" dirty="0" smtClean="0">
              <a:latin typeface="+mn-ea"/>
              <a:ea typeface="+mn-ea"/>
            </a:rPr>
            <a:t/>
          </a:r>
          <a:br>
            <a:rPr lang="en-US" altLang="zh-CN" sz="1050" b="0" dirty="0" smtClean="0">
              <a:latin typeface="+mn-ea"/>
              <a:ea typeface="+mn-ea"/>
            </a:rPr>
          </a:br>
          <a:r>
            <a:rPr lang="zh-CN" altLang="en-US" sz="1050" b="0" dirty="0" smtClean="0">
              <a:latin typeface="+mn-ea"/>
              <a:ea typeface="+mn-ea"/>
            </a:rPr>
            <a:t>计算云和大数据处理平台（</a:t>
          </a:r>
          <a:r>
            <a:rPr lang="en-US" altLang="zh-CN" sz="1050" b="0" dirty="0" smtClean="0">
              <a:latin typeface="+mn-ea"/>
              <a:ea typeface="+mn-ea"/>
            </a:rPr>
            <a:t>45</a:t>
          </a:r>
          <a:r>
            <a:rPr lang="zh-CN" altLang="en-US" sz="1050" b="0" dirty="0" smtClean="0">
              <a:latin typeface="+mn-ea"/>
              <a:ea typeface="+mn-ea"/>
            </a:rPr>
            <a:t>节点）和存储云（</a:t>
          </a:r>
          <a:r>
            <a:rPr lang="en-US" altLang="zh-CN" sz="1050" b="0" dirty="0" smtClean="0">
              <a:latin typeface="+mn-ea"/>
              <a:ea typeface="+mn-ea"/>
            </a:rPr>
            <a:t>532T</a:t>
          </a:r>
          <a:r>
            <a:rPr lang="zh-CN" altLang="en-US" sz="1050" b="0" dirty="0" smtClean="0">
              <a:latin typeface="+mn-ea"/>
              <a:ea typeface="+mn-ea"/>
            </a:rPr>
            <a:t>），</a:t>
          </a:r>
          <a:r>
            <a:rPr lang="en-US" altLang="zh-CN" sz="1050" b="0" dirty="0" smtClean="0">
              <a:latin typeface="+mn-ea"/>
              <a:ea typeface="+mn-ea"/>
            </a:rPr>
            <a:t>180</a:t>
          </a:r>
          <a:r>
            <a:rPr lang="zh-CN" altLang="en-US" sz="1050" b="0" dirty="0" smtClean="0">
              <a:latin typeface="+mn-ea"/>
              <a:ea typeface="+mn-ea"/>
            </a:rPr>
            <a:t>万元</a:t>
          </a:r>
        </a:p>
      </dgm:t>
    </dgm:pt>
    <dgm:pt modelId="{6AB3C983-6F78-4A69-BD21-DEB42508DCC1}" type="parTrans" cxnId="{981CD73A-E409-4BE7-97C1-711E5510D11A}">
      <dgm:prSet/>
      <dgm:spPr/>
      <dgm:t>
        <a:bodyPr/>
        <a:lstStyle/>
        <a:p>
          <a:endParaRPr lang="zh-CN" altLang="en-US"/>
        </a:p>
      </dgm:t>
    </dgm:pt>
    <dgm:pt modelId="{9BA9375C-3C0C-4542-840B-52851FC03D24}" type="sibTrans" cxnId="{981CD73A-E409-4BE7-97C1-711E5510D11A}">
      <dgm:prSet/>
      <dgm:spPr/>
      <dgm:t>
        <a:bodyPr/>
        <a:lstStyle/>
        <a:p>
          <a:endParaRPr lang="zh-CN" altLang="en-US"/>
        </a:p>
      </dgm:t>
    </dgm:pt>
    <dgm:pt modelId="{AE6FD7E5-DD3C-41BB-A471-ADFF9F330D37}">
      <dgm:prSet custT="1"/>
      <dgm:spPr/>
      <dgm:t>
        <a:bodyPr/>
        <a:lstStyle/>
        <a:p>
          <a:r>
            <a:rPr lang="en-US" altLang="zh-CN" sz="1050" b="0" dirty="0" smtClean="0">
              <a:latin typeface="+mn-ea"/>
              <a:ea typeface="+mn-ea"/>
            </a:rPr>
            <a:t>2014</a:t>
          </a:r>
          <a:r>
            <a:rPr lang="zh-CN" altLang="en-US" sz="1050" b="0" dirty="0" smtClean="0">
              <a:latin typeface="+mn-ea"/>
              <a:ea typeface="+mn-ea"/>
            </a:rPr>
            <a:t>年，</a:t>
          </a:r>
          <a:r>
            <a:rPr lang="zh-CN" altLang="en-US" sz="1050" dirty="0" smtClean="0"/>
            <a:t>曙光</a:t>
          </a:r>
          <a:r>
            <a:rPr lang="en-US" altLang="zh-CN" sz="1050" dirty="0" smtClean="0"/>
            <a:t>TC4600</a:t>
          </a:r>
          <a:r>
            <a:rPr lang="zh-CN" altLang="en-US" sz="1050" dirty="0" smtClean="0"/>
            <a:t>百万亿次超算系统</a:t>
          </a:r>
          <a:r>
            <a:rPr lang="zh-CN" altLang="en-US" sz="1050" b="0" dirty="0" smtClean="0">
              <a:latin typeface="+mn-ea"/>
              <a:ea typeface="+mn-ea"/>
            </a:rPr>
            <a:t>，</a:t>
          </a:r>
          <a:r>
            <a:rPr lang="en-US" altLang="zh-CN" sz="1050" b="0" dirty="0" smtClean="0">
              <a:latin typeface="+mn-ea"/>
              <a:ea typeface="+mn-ea"/>
            </a:rPr>
            <a:t>105</a:t>
          </a:r>
          <a:r>
            <a:rPr lang="zh-CN" altLang="en-US" sz="1050" b="0" dirty="0" smtClean="0">
              <a:latin typeface="+mn-ea"/>
              <a:ea typeface="+mn-ea"/>
            </a:rPr>
            <a:t>万亿次</a:t>
          </a:r>
          <a:r>
            <a:rPr lang="en-US" altLang="zh-CN" sz="1050" b="0" dirty="0" smtClean="0">
              <a:latin typeface="+mn-ea"/>
              <a:ea typeface="+mn-ea"/>
            </a:rPr>
            <a:t>/</a:t>
          </a:r>
          <a:r>
            <a:rPr lang="zh-CN" altLang="en-US" sz="1050" b="0" dirty="0" smtClean="0">
              <a:latin typeface="+mn-ea"/>
              <a:ea typeface="+mn-ea"/>
            </a:rPr>
            <a:t>秒，</a:t>
          </a:r>
          <a:r>
            <a:rPr lang="en-US" altLang="zh-CN" sz="1050" b="0" dirty="0" smtClean="0">
              <a:latin typeface="+mn-ea"/>
              <a:ea typeface="+mn-ea"/>
            </a:rPr>
            <a:t>623</a:t>
          </a:r>
          <a:r>
            <a:rPr lang="zh-CN" altLang="en-US" sz="1050" b="0" dirty="0" smtClean="0">
              <a:latin typeface="+mn-ea"/>
              <a:ea typeface="+mn-ea"/>
            </a:rPr>
            <a:t>万元</a:t>
          </a:r>
          <a:endParaRPr lang="en-US" altLang="zh-CN" sz="1050" b="0" dirty="0" smtClean="0">
            <a:latin typeface="+mn-ea"/>
            <a:ea typeface="+mn-ea"/>
          </a:endParaRPr>
        </a:p>
        <a:p>
          <a:r>
            <a:rPr lang="zh-CN" altLang="en-US" sz="1050" b="0" dirty="0" smtClean="0">
              <a:latin typeface="+mn-ea"/>
              <a:ea typeface="+mn-ea"/>
            </a:rPr>
            <a:t>中科院超级计算环境合肥分中心</a:t>
          </a:r>
          <a:endParaRPr lang="en-US" altLang="zh-CN" sz="1050" b="0" dirty="0" smtClean="0">
            <a:latin typeface="+mn-ea"/>
            <a:ea typeface="+mn-ea"/>
          </a:endParaRPr>
        </a:p>
        <a:p>
          <a:r>
            <a:rPr lang="en-US" altLang="zh-CN" sz="1050" b="0" dirty="0" smtClean="0">
              <a:latin typeface="+mn-ea"/>
              <a:ea typeface="+mn-ea"/>
            </a:rPr>
            <a:t>2015</a:t>
          </a:r>
          <a:r>
            <a:rPr lang="zh-CN" altLang="en-US" sz="1050" b="0" dirty="0" smtClean="0">
              <a:latin typeface="+mn-ea"/>
              <a:ea typeface="+mn-ea"/>
            </a:rPr>
            <a:t>年扩容到</a:t>
          </a:r>
          <a:r>
            <a:rPr lang="en-US" altLang="zh-CN" sz="1050" b="0" dirty="0" smtClean="0">
              <a:latin typeface="+mn-ea"/>
              <a:ea typeface="+mn-ea"/>
            </a:rPr>
            <a:t>202</a:t>
          </a:r>
          <a:r>
            <a:rPr lang="zh-CN" altLang="en-US" sz="1050" b="0" dirty="0" smtClean="0">
              <a:latin typeface="+mn-ea"/>
              <a:ea typeface="+mn-ea"/>
            </a:rPr>
            <a:t>万亿次</a:t>
          </a:r>
          <a:r>
            <a:rPr lang="en-US" altLang="zh-CN" sz="1050" b="0" dirty="0" smtClean="0">
              <a:latin typeface="+mn-ea"/>
              <a:ea typeface="+mn-ea"/>
            </a:rPr>
            <a:t>/</a:t>
          </a:r>
          <a:r>
            <a:rPr lang="zh-CN" altLang="en-US" sz="1050" b="0" dirty="0" smtClean="0">
              <a:latin typeface="+mn-ea"/>
              <a:ea typeface="+mn-ea"/>
            </a:rPr>
            <a:t>秒</a:t>
          </a:r>
          <a:endParaRPr lang="en-US" altLang="zh-CN" sz="1050" b="0" dirty="0" smtClean="0">
            <a:latin typeface="+mn-ea"/>
            <a:ea typeface="+mn-ea"/>
          </a:endParaRPr>
        </a:p>
      </dgm:t>
    </dgm:pt>
    <dgm:pt modelId="{637BA3B9-F5E9-4BBD-9DAB-6427B031D5FA}" type="parTrans" cxnId="{64464469-D557-4ECB-8068-8DF94DEC209D}">
      <dgm:prSet/>
      <dgm:spPr/>
      <dgm:t>
        <a:bodyPr/>
        <a:lstStyle/>
        <a:p>
          <a:endParaRPr lang="zh-CN" altLang="en-US"/>
        </a:p>
      </dgm:t>
    </dgm:pt>
    <dgm:pt modelId="{48029F33-5EA7-4457-AE11-006704C763B7}" type="sibTrans" cxnId="{64464469-D557-4ECB-8068-8DF94DEC209D}">
      <dgm:prSet/>
      <dgm:spPr/>
      <dgm:t>
        <a:bodyPr/>
        <a:lstStyle/>
        <a:p>
          <a:endParaRPr lang="zh-CN" altLang="en-US"/>
        </a:p>
      </dgm:t>
    </dgm:pt>
    <dgm:pt modelId="{60F8BD9E-4E17-4720-BA33-B645BF90D38E}" type="pres">
      <dgm:prSet presAssocID="{2AADBA9A-1655-4952-AE8A-717200105F1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69DF05F0-F687-4EFA-887B-3545120A6467}" type="pres">
      <dgm:prSet presAssocID="{89A02B9A-6243-4EF4-B51C-04F0816E40AA}" presName="composite" presStyleCnt="0"/>
      <dgm:spPr/>
      <dgm:t>
        <a:bodyPr/>
        <a:lstStyle/>
        <a:p>
          <a:endParaRPr lang="zh-CN" altLang="en-US"/>
        </a:p>
      </dgm:t>
    </dgm:pt>
    <dgm:pt modelId="{4F191B67-FFBC-4AFA-98EB-5FD2CF18EDF8}" type="pres">
      <dgm:prSet presAssocID="{89A02B9A-6243-4EF4-B51C-04F0816E40AA}" presName="LShape" presStyleLbl="alignNode1" presStyleIdx="0" presStyleCnt="19"/>
      <dgm:spPr/>
      <dgm:t>
        <a:bodyPr/>
        <a:lstStyle/>
        <a:p>
          <a:endParaRPr lang="zh-CN" altLang="en-US"/>
        </a:p>
      </dgm:t>
    </dgm:pt>
    <dgm:pt modelId="{FFC4F0BD-EEAE-4C80-96C4-954D9459DD4D}" type="pres">
      <dgm:prSet presAssocID="{89A02B9A-6243-4EF4-B51C-04F0816E40AA}" presName="ParentText" presStyleLbl="revTx" presStyleIdx="0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71CD136-6E4B-444F-A625-D3BDAEB64667}" type="pres">
      <dgm:prSet presAssocID="{89A02B9A-6243-4EF4-B51C-04F0816E40AA}" presName="Triangle" presStyleLbl="alignNode1" presStyleIdx="1" presStyleCnt="19" custLinFactNeighborY="-53772"/>
      <dgm:spPr/>
      <dgm:t>
        <a:bodyPr/>
        <a:lstStyle/>
        <a:p>
          <a:endParaRPr lang="zh-CN" altLang="en-US"/>
        </a:p>
      </dgm:t>
    </dgm:pt>
    <dgm:pt modelId="{3CE67F72-AB01-4F2F-B0E5-B28D676C5099}" type="pres">
      <dgm:prSet presAssocID="{C5831B0C-E88F-4BB9-9EEB-26D60202A5B6}" presName="sibTrans" presStyleCnt="0"/>
      <dgm:spPr/>
      <dgm:t>
        <a:bodyPr/>
        <a:lstStyle/>
        <a:p>
          <a:endParaRPr lang="zh-CN" altLang="en-US"/>
        </a:p>
      </dgm:t>
    </dgm:pt>
    <dgm:pt modelId="{2B9375C2-41AB-4B41-BA32-57E1014352CB}" type="pres">
      <dgm:prSet presAssocID="{C5831B0C-E88F-4BB9-9EEB-26D60202A5B6}" presName="space" presStyleCnt="0"/>
      <dgm:spPr/>
      <dgm:t>
        <a:bodyPr/>
        <a:lstStyle/>
        <a:p>
          <a:endParaRPr lang="zh-CN" altLang="en-US"/>
        </a:p>
      </dgm:t>
    </dgm:pt>
    <dgm:pt modelId="{470366C1-D379-4E50-A9D6-03F39C1BCAC3}" type="pres">
      <dgm:prSet presAssocID="{A4091456-6E99-420B-AF8D-565F9476DA1F}" presName="composite" presStyleCnt="0"/>
      <dgm:spPr/>
      <dgm:t>
        <a:bodyPr/>
        <a:lstStyle/>
        <a:p>
          <a:endParaRPr lang="zh-CN" altLang="en-US"/>
        </a:p>
      </dgm:t>
    </dgm:pt>
    <dgm:pt modelId="{542688DB-4FAA-48BE-ADDC-AE80122603E7}" type="pres">
      <dgm:prSet presAssocID="{A4091456-6E99-420B-AF8D-565F9476DA1F}" presName="LShape" presStyleLbl="alignNode1" presStyleIdx="2" presStyleCnt="19"/>
      <dgm:spPr/>
      <dgm:t>
        <a:bodyPr/>
        <a:lstStyle/>
        <a:p>
          <a:endParaRPr lang="zh-CN" altLang="en-US"/>
        </a:p>
      </dgm:t>
    </dgm:pt>
    <dgm:pt modelId="{285E691F-15EA-43BA-8065-6B26FAD6072A}" type="pres">
      <dgm:prSet presAssocID="{A4091456-6E99-420B-AF8D-565F9476DA1F}" presName="ParentText" presStyleLbl="revTx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890EC2C-A64C-4C09-9FAB-2AFEEF5FAC5A}" type="pres">
      <dgm:prSet presAssocID="{A4091456-6E99-420B-AF8D-565F9476DA1F}" presName="Triangle" presStyleLbl="alignNode1" presStyleIdx="3" presStyleCnt="19" custLinFactNeighborY="-53772"/>
      <dgm:spPr/>
      <dgm:t>
        <a:bodyPr/>
        <a:lstStyle/>
        <a:p>
          <a:endParaRPr lang="zh-CN" altLang="en-US"/>
        </a:p>
      </dgm:t>
    </dgm:pt>
    <dgm:pt modelId="{AD95FF53-E406-4A25-AFD3-FF9095B854CA}" type="pres">
      <dgm:prSet presAssocID="{2E217F6C-19E5-4B6E-B426-999DAF1D3B0A}" presName="sibTrans" presStyleCnt="0"/>
      <dgm:spPr/>
      <dgm:t>
        <a:bodyPr/>
        <a:lstStyle/>
        <a:p>
          <a:endParaRPr lang="zh-CN" altLang="en-US"/>
        </a:p>
      </dgm:t>
    </dgm:pt>
    <dgm:pt modelId="{7B532A39-D845-4EC3-BA4A-08C441C97476}" type="pres">
      <dgm:prSet presAssocID="{2E217F6C-19E5-4B6E-B426-999DAF1D3B0A}" presName="space" presStyleCnt="0"/>
      <dgm:spPr/>
      <dgm:t>
        <a:bodyPr/>
        <a:lstStyle/>
        <a:p>
          <a:endParaRPr lang="zh-CN" altLang="en-US"/>
        </a:p>
      </dgm:t>
    </dgm:pt>
    <dgm:pt modelId="{949D1277-1D2D-4707-8F76-06AAD68A14AC}" type="pres">
      <dgm:prSet presAssocID="{B1DB10A6-BFDE-4068-A033-E765ED2C7BA9}" presName="composite" presStyleCnt="0"/>
      <dgm:spPr/>
      <dgm:t>
        <a:bodyPr/>
        <a:lstStyle/>
        <a:p>
          <a:endParaRPr lang="zh-CN" altLang="en-US"/>
        </a:p>
      </dgm:t>
    </dgm:pt>
    <dgm:pt modelId="{5B613AC0-D3F8-4B32-B310-D4991DC3E2EF}" type="pres">
      <dgm:prSet presAssocID="{B1DB10A6-BFDE-4068-A033-E765ED2C7BA9}" presName="LShape" presStyleLbl="alignNode1" presStyleIdx="4" presStyleCnt="19" custLinFactNeighborY="-15241"/>
      <dgm:spPr/>
      <dgm:t>
        <a:bodyPr/>
        <a:lstStyle/>
        <a:p>
          <a:endParaRPr lang="zh-CN" altLang="en-US"/>
        </a:p>
      </dgm:t>
    </dgm:pt>
    <dgm:pt modelId="{A27784D4-2953-42F6-93D9-4CEE88888D79}" type="pres">
      <dgm:prSet presAssocID="{B1DB10A6-BFDE-4068-A033-E765ED2C7BA9}" presName="ParentText" presStyleLbl="revTx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E0AA22-FD2D-4897-92F9-936B88D6A190}" type="pres">
      <dgm:prSet presAssocID="{B1DB10A6-BFDE-4068-A033-E765ED2C7BA9}" presName="Triangle" presStyleLbl="alignNode1" presStyleIdx="5" presStyleCnt="19" custLinFactNeighborY="-53772"/>
      <dgm:spPr/>
      <dgm:t>
        <a:bodyPr/>
        <a:lstStyle/>
        <a:p>
          <a:endParaRPr lang="zh-CN" altLang="en-US"/>
        </a:p>
      </dgm:t>
    </dgm:pt>
    <dgm:pt modelId="{9839389D-018E-4609-B910-0D371A226EA3}" type="pres">
      <dgm:prSet presAssocID="{42045245-C03A-4A26-A3DC-FEDDF8F76DB7}" presName="sibTrans" presStyleCnt="0"/>
      <dgm:spPr/>
      <dgm:t>
        <a:bodyPr/>
        <a:lstStyle/>
        <a:p>
          <a:endParaRPr lang="zh-CN" altLang="en-US"/>
        </a:p>
      </dgm:t>
    </dgm:pt>
    <dgm:pt modelId="{F58A4A12-1DD2-4894-8D1E-0EFAB9645FF8}" type="pres">
      <dgm:prSet presAssocID="{42045245-C03A-4A26-A3DC-FEDDF8F76DB7}" presName="space" presStyleCnt="0"/>
      <dgm:spPr/>
      <dgm:t>
        <a:bodyPr/>
        <a:lstStyle/>
        <a:p>
          <a:endParaRPr lang="zh-CN" altLang="en-US"/>
        </a:p>
      </dgm:t>
    </dgm:pt>
    <dgm:pt modelId="{54405226-FBA8-425B-B633-EC0DD5F7E325}" type="pres">
      <dgm:prSet presAssocID="{BCD67D3A-198F-408E-8EBB-9C635027CE79}" presName="composite" presStyleCnt="0"/>
      <dgm:spPr/>
      <dgm:t>
        <a:bodyPr/>
        <a:lstStyle/>
        <a:p>
          <a:endParaRPr lang="zh-CN" altLang="en-US"/>
        </a:p>
      </dgm:t>
    </dgm:pt>
    <dgm:pt modelId="{A5BFE9B3-E9A5-45C0-8B1E-4212F05FD6A0}" type="pres">
      <dgm:prSet presAssocID="{BCD67D3A-198F-408E-8EBB-9C635027CE79}" presName="LShape" presStyleLbl="alignNode1" presStyleIdx="6" presStyleCnt="19" custLinFactNeighborY="-15241"/>
      <dgm:spPr/>
      <dgm:t>
        <a:bodyPr/>
        <a:lstStyle/>
        <a:p>
          <a:endParaRPr lang="zh-CN" altLang="en-US"/>
        </a:p>
      </dgm:t>
    </dgm:pt>
    <dgm:pt modelId="{6302AD20-CA08-42AF-8340-37ADD2A4434B}" type="pres">
      <dgm:prSet presAssocID="{BCD67D3A-198F-408E-8EBB-9C635027CE79}" presName="ParentText" presStyleLbl="revTx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644DEC2-CF76-4A5F-9921-6E6501D80C9D}" type="pres">
      <dgm:prSet presAssocID="{BCD67D3A-198F-408E-8EBB-9C635027CE79}" presName="Triangle" presStyleLbl="alignNode1" presStyleIdx="7" presStyleCnt="19" custLinFactNeighborY="-53772"/>
      <dgm:spPr/>
      <dgm:t>
        <a:bodyPr/>
        <a:lstStyle/>
        <a:p>
          <a:endParaRPr lang="zh-CN" altLang="en-US"/>
        </a:p>
      </dgm:t>
    </dgm:pt>
    <dgm:pt modelId="{D5D8DA86-B21C-461B-B620-A53A9D60307B}" type="pres">
      <dgm:prSet presAssocID="{5E63B485-A8BE-4A4D-B757-E598FC69195E}" presName="sibTrans" presStyleCnt="0"/>
      <dgm:spPr/>
      <dgm:t>
        <a:bodyPr/>
        <a:lstStyle/>
        <a:p>
          <a:endParaRPr lang="zh-CN" altLang="en-US"/>
        </a:p>
      </dgm:t>
    </dgm:pt>
    <dgm:pt modelId="{3E4F6947-44CE-4000-88A1-B1C40C00AD79}" type="pres">
      <dgm:prSet presAssocID="{5E63B485-A8BE-4A4D-B757-E598FC69195E}" presName="space" presStyleCnt="0"/>
      <dgm:spPr/>
      <dgm:t>
        <a:bodyPr/>
        <a:lstStyle/>
        <a:p>
          <a:endParaRPr lang="zh-CN" altLang="en-US"/>
        </a:p>
      </dgm:t>
    </dgm:pt>
    <dgm:pt modelId="{E6752CD4-5F3A-4051-8992-353F710506EF}" type="pres">
      <dgm:prSet presAssocID="{F7266629-36DC-4426-87DA-BF943EC005A2}" presName="composite" presStyleCnt="0"/>
      <dgm:spPr/>
      <dgm:t>
        <a:bodyPr/>
        <a:lstStyle/>
        <a:p>
          <a:endParaRPr lang="zh-CN" altLang="en-US"/>
        </a:p>
      </dgm:t>
    </dgm:pt>
    <dgm:pt modelId="{B3930281-4C32-426C-BA8B-6B786C2551D7}" type="pres">
      <dgm:prSet presAssocID="{F7266629-36DC-4426-87DA-BF943EC005A2}" presName="LShape" presStyleLbl="alignNode1" presStyleIdx="8" presStyleCnt="19" custLinFactNeighborY="-15241"/>
      <dgm:spPr/>
      <dgm:t>
        <a:bodyPr/>
        <a:lstStyle/>
        <a:p>
          <a:endParaRPr lang="zh-CN" altLang="en-US"/>
        </a:p>
      </dgm:t>
    </dgm:pt>
    <dgm:pt modelId="{2520A67E-1122-42DA-B392-826C6E50BDAE}" type="pres">
      <dgm:prSet presAssocID="{F7266629-36DC-4426-87DA-BF943EC005A2}" presName="ParentText" presStyleLbl="revTx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837075-DCFE-4361-BAE9-F872AC0A63CA}" type="pres">
      <dgm:prSet presAssocID="{F7266629-36DC-4426-87DA-BF943EC005A2}" presName="Triangle" presStyleLbl="alignNode1" presStyleIdx="9" presStyleCnt="19" custLinFactNeighborY="-53772"/>
      <dgm:spPr/>
      <dgm:t>
        <a:bodyPr/>
        <a:lstStyle/>
        <a:p>
          <a:endParaRPr lang="zh-CN" altLang="en-US"/>
        </a:p>
      </dgm:t>
    </dgm:pt>
    <dgm:pt modelId="{B3B19022-FFBE-4871-80A0-B6ABEA7CC67D}" type="pres">
      <dgm:prSet presAssocID="{374D3566-9CD7-499F-8F0C-BDD11CFA0C42}" presName="sibTrans" presStyleCnt="0"/>
      <dgm:spPr/>
      <dgm:t>
        <a:bodyPr/>
        <a:lstStyle/>
        <a:p>
          <a:endParaRPr lang="zh-CN" altLang="en-US"/>
        </a:p>
      </dgm:t>
    </dgm:pt>
    <dgm:pt modelId="{B1655129-19A9-4D88-B150-D837BD102DC0}" type="pres">
      <dgm:prSet presAssocID="{374D3566-9CD7-499F-8F0C-BDD11CFA0C42}" presName="space" presStyleCnt="0"/>
      <dgm:spPr/>
      <dgm:t>
        <a:bodyPr/>
        <a:lstStyle/>
        <a:p>
          <a:endParaRPr lang="zh-CN" altLang="en-US"/>
        </a:p>
      </dgm:t>
    </dgm:pt>
    <dgm:pt modelId="{51ED50BC-CBC1-411F-91A7-4C0D64D1004A}" type="pres">
      <dgm:prSet presAssocID="{4A7C34E7-9E4E-4158-8A19-C99A75E9F02A}" presName="composite" presStyleCnt="0"/>
      <dgm:spPr/>
      <dgm:t>
        <a:bodyPr/>
        <a:lstStyle/>
        <a:p>
          <a:endParaRPr lang="zh-CN" altLang="en-US"/>
        </a:p>
      </dgm:t>
    </dgm:pt>
    <dgm:pt modelId="{FC8892B6-513A-4D96-B8B7-E669EFE6F47E}" type="pres">
      <dgm:prSet presAssocID="{4A7C34E7-9E4E-4158-8A19-C99A75E9F02A}" presName="LShape" presStyleLbl="alignNode1" presStyleIdx="10" presStyleCnt="19" custLinFactNeighborY="-15241"/>
      <dgm:spPr/>
      <dgm:t>
        <a:bodyPr/>
        <a:lstStyle/>
        <a:p>
          <a:endParaRPr lang="zh-CN" altLang="en-US"/>
        </a:p>
      </dgm:t>
    </dgm:pt>
    <dgm:pt modelId="{0AA6792D-8FAB-4ECC-851C-62D24DAF05E7}" type="pres">
      <dgm:prSet presAssocID="{4A7C34E7-9E4E-4158-8A19-C99A75E9F02A}" presName="ParentText" presStyleLbl="revTx" presStyleIdx="5" presStyleCnt="10" custLinFactNeighborY="-11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3323A5-EBFF-4C70-BD8F-24ECB94B7647}" type="pres">
      <dgm:prSet presAssocID="{4A7C34E7-9E4E-4158-8A19-C99A75E9F02A}" presName="Triangle" presStyleLbl="alignNode1" presStyleIdx="11" presStyleCnt="19" custLinFactNeighborY="-53772"/>
      <dgm:spPr/>
      <dgm:t>
        <a:bodyPr/>
        <a:lstStyle/>
        <a:p>
          <a:endParaRPr lang="zh-CN" altLang="en-US"/>
        </a:p>
      </dgm:t>
    </dgm:pt>
    <dgm:pt modelId="{C4998118-141D-4F30-9137-6E52619E1D39}" type="pres">
      <dgm:prSet presAssocID="{89411250-E235-48B4-A684-BF4A26BAAD4D}" presName="sibTrans" presStyleCnt="0"/>
      <dgm:spPr/>
      <dgm:t>
        <a:bodyPr/>
        <a:lstStyle/>
        <a:p>
          <a:endParaRPr lang="zh-CN" altLang="en-US"/>
        </a:p>
      </dgm:t>
    </dgm:pt>
    <dgm:pt modelId="{465B84A8-1A05-4AFE-979D-54E18E03A34E}" type="pres">
      <dgm:prSet presAssocID="{89411250-E235-48B4-A684-BF4A26BAAD4D}" presName="space" presStyleCnt="0"/>
      <dgm:spPr/>
      <dgm:t>
        <a:bodyPr/>
        <a:lstStyle/>
        <a:p>
          <a:endParaRPr lang="zh-CN" altLang="en-US"/>
        </a:p>
      </dgm:t>
    </dgm:pt>
    <dgm:pt modelId="{CA3FC025-1DC8-4518-8F37-A28C65C15DE1}" type="pres">
      <dgm:prSet presAssocID="{E1705D19-D6B0-45A3-915B-802B1D817C71}" presName="composite" presStyleCnt="0"/>
      <dgm:spPr/>
      <dgm:t>
        <a:bodyPr/>
        <a:lstStyle/>
        <a:p>
          <a:endParaRPr lang="zh-CN" altLang="en-US"/>
        </a:p>
      </dgm:t>
    </dgm:pt>
    <dgm:pt modelId="{931B2760-E932-4655-B41F-89F5C31AB96A}" type="pres">
      <dgm:prSet presAssocID="{E1705D19-D6B0-45A3-915B-802B1D817C71}" presName="LShape" presStyleLbl="alignNode1" presStyleIdx="12" presStyleCnt="19" custLinFactNeighborY="-15241"/>
      <dgm:spPr/>
      <dgm:t>
        <a:bodyPr/>
        <a:lstStyle/>
        <a:p>
          <a:endParaRPr lang="zh-CN" altLang="en-US"/>
        </a:p>
      </dgm:t>
    </dgm:pt>
    <dgm:pt modelId="{9D0E41A5-3755-41DE-A3A9-DC71EF0E46CB}" type="pres">
      <dgm:prSet presAssocID="{E1705D19-D6B0-45A3-915B-802B1D817C71}" presName="ParentText" presStyleLbl="revTx" presStyleIdx="6" presStyleCnt="10" custLinFactNeighborY="-11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4D73C0-AAB9-4033-B31E-5DB11FC643E2}" type="pres">
      <dgm:prSet presAssocID="{E1705D19-D6B0-45A3-915B-802B1D817C71}" presName="Triangle" presStyleLbl="alignNode1" presStyleIdx="13" presStyleCnt="19" custLinFactNeighborY="-53772"/>
      <dgm:spPr/>
      <dgm:t>
        <a:bodyPr/>
        <a:lstStyle/>
        <a:p>
          <a:endParaRPr lang="zh-CN" altLang="en-US"/>
        </a:p>
      </dgm:t>
    </dgm:pt>
    <dgm:pt modelId="{283A0C5A-EEDE-425E-AD26-8F5A02B21711}" type="pres">
      <dgm:prSet presAssocID="{9BA9375C-3C0C-4542-840B-52851FC03D24}" presName="sibTrans" presStyleCnt="0"/>
      <dgm:spPr/>
      <dgm:t>
        <a:bodyPr/>
        <a:lstStyle/>
        <a:p>
          <a:endParaRPr lang="zh-CN" altLang="en-US"/>
        </a:p>
      </dgm:t>
    </dgm:pt>
    <dgm:pt modelId="{69C51351-3282-48B6-B68D-B0746451E753}" type="pres">
      <dgm:prSet presAssocID="{9BA9375C-3C0C-4542-840B-52851FC03D24}" presName="space" presStyleCnt="0"/>
      <dgm:spPr/>
      <dgm:t>
        <a:bodyPr/>
        <a:lstStyle/>
        <a:p>
          <a:endParaRPr lang="zh-CN" altLang="en-US"/>
        </a:p>
      </dgm:t>
    </dgm:pt>
    <dgm:pt modelId="{6EA48F39-30C0-402B-BE37-17887D559D26}" type="pres">
      <dgm:prSet presAssocID="{88CB32C2-70D1-489F-88DC-9B36EBE1660D}" presName="composite" presStyleCnt="0"/>
      <dgm:spPr/>
      <dgm:t>
        <a:bodyPr/>
        <a:lstStyle/>
        <a:p>
          <a:endParaRPr lang="zh-CN" altLang="en-US"/>
        </a:p>
      </dgm:t>
    </dgm:pt>
    <dgm:pt modelId="{360E104A-6D08-4239-AF5B-42D40FAB1E5B}" type="pres">
      <dgm:prSet presAssocID="{88CB32C2-70D1-489F-88DC-9B36EBE1660D}" presName="LShape" presStyleLbl="alignNode1" presStyleIdx="14" presStyleCnt="19" custLinFactNeighborY="-15241"/>
      <dgm:spPr/>
      <dgm:t>
        <a:bodyPr/>
        <a:lstStyle/>
        <a:p>
          <a:endParaRPr lang="zh-CN" altLang="en-US"/>
        </a:p>
      </dgm:t>
    </dgm:pt>
    <dgm:pt modelId="{0A4F10D2-930F-44FA-AA0B-2113F63A5D41}" type="pres">
      <dgm:prSet presAssocID="{88CB32C2-70D1-489F-88DC-9B36EBE1660D}" presName="ParentText" presStyleLbl="revTx" presStyleIdx="7" presStyleCnt="10" custLinFactNeighborY="-11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C2D831-20F3-4731-B8B2-624560D448F7}" type="pres">
      <dgm:prSet presAssocID="{88CB32C2-70D1-489F-88DC-9B36EBE1660D}" presName="Triangle" presStyleLbl="alignNode1" presStyleIdx="15" presStyleCnt="19" custLinFactNeighborY="-53772"/>
      <dgm:spPr/>
      <dgm:t>
        <a:bodyPr/>
        <a:lstStyle/>
        <a:p>
          <a:endParaRPr lang="zh-CN" altLang="en-US"/>
        </a:p>
      </dgm:t>
    </dgm:pt>
    <dgm:pt modelId="{2161245E-2C3B-4B64-A975-631F4E2E6059}" type="pres">
      <dgm:prSet presAssocID="{6D3E1315-7D08-4181-B4EE-FB8CD2A89FB7}" presName="sibTrans" presStyleCnt="0"/>
      <dgm:spPr/>
      <dgm:t>
        <a:bodyPr/>
        <a:lstStyle/>
        <a:p>
          <a:endParaRPr lang="zh-CN" altLang="en-US"/>
        </a:p>
      </dgm:t>
    </dgm:pt>
    <dgm:pt modelId="{C936F0B3-2C2E-48AC-BB41-52B09E61CCEE}" type="pres">
      <dgm:prSet presAssocID="{6D3E1315-7D08-4181-B4EE-FB8CD2A89FB7}" presName="space" presStyleCnt="0"/>
      <dgm:spPr/>
      <dgm:t>
        <a:bodyPr/>
        <a:lstStyle/>
        <a:p>
          <a:endParaRPr lang="zh-CN" altLang="en-US"/>
        </a:p>
      </dgm:t>
    </dgm:pt>
    <dgm:pt modelId="{7FB0C65B-A6BA-4C7A-B22C-777D6BD5A9A8}" type="pres">
      <dgm:prSet presAssocID="{20E6C7E9-4B88-40D6-AD1E-FD20EE9116D8}" presName="composite" presStyleCnt="0"/>
      <dgm:spPr/>
      <dgm:t>
        <a:bodyPr/>
        <a:lstStyle/>
        <a:p>
          <a:endParaRPr lang="zh-CN" altLang="en-US"/>
        </a:p>
      </dgm:t>
    </dgm:pt>
    <dgm:pt modelId="{19E07256-9989-4897-97E4-01AF49F47F18}" type="pres">
      <dgm:prSet presAssocID="{20E6C7E9-4B88-40D6-AD1E-FD20EE9116D8}" presName="LShape" presStyleLbl="alignNode1" presStyleIdx="16" presStyleCnt="19" custLinFactNeighborY="-15241"/>
      <dgm:spPr/>
      <dgm:t>
        <a:bodyPr/>
        <a:lstStyle/>
        <a:p>
          <a:endParaRPr lang="zh-CN" altLang="en-US"/>
        </a:p>
      </dgm:t>
    </dgm:pt>
    <dgm:pt modelId="{30436E7D-39A4-4423-BD90-9A7E5CA51007}" type="pres">
      <dgm:prSet presAssocID="{20E6C7E9-4B88-40D6-AD1E-FD20EE9116D8}" presName="ParentText" presStyleLbl="revTx" presStyleIdx="8" presStyleCnt="10" custLinFactNeighborY="-11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3C43D7-06E0-474F-9E1C-C5EB92135437}" type="pres">
      <dgm:prSet presAssocID="{20E6C7E9-4B88-40D6-AD1E-FD20EE9116D8}" presName="Triangle" presStyleLbl="alignNode1" presStyleIdx="17" presStyleCnt="19" custLinFactNeighborY="-53772"/>
      <dgm:spPr/>
      <dgm:t>
        <a:bodyPr/>
        <a:lstStyle/>
        <a:p>
          <a:endParaRPr lang="zh-CN" altLang="en-US"/>
        </a:p>
      </dgm:t>
    </dgm:pt>
    <dgm:pt modelId="{AF2CED06-E007-423B-B170-A8F9869EA39A}" type="pres">
      <dgm:prSet presAssocID="{6E6FA4D1-89DD-4312-B1DB-F72F8DB9FC78}" presName="sibTrans" presStyleCnt="0"/>
      <dgm:spPr/>
      <dgm:t>
        <a:bodyPr/>
        <a:lstStyle/>
        <a:p>
          <a:endParaRPr lang="zh-CN" altLang="en-US"/>
        </a:p>
      </dgm:t>
    </dgm:pt>
    <dgm:pt modelId="{8CBDE97D-8C9F-49AB-8130-FB6E208465B5}" type="pres">
      <dgm:prSet presAssocID="{6E6FA4D1-89DD-4312-B1DB-F72F8DB9FC78}" presName="space" presStyleCnt="0"/>
      <dgm:spPr/>
      <dgm:t>
        <a:bodyPr/>
        <a:lstStyle/>
        <a:p>
          <a:endParaRPr lang="zh-CN" altLang="en-US"/>
        </a:p>
      </dgm:t>
    </dgm:pt>
    <dgm:pt modelId="{DAB51BDC-3193-4032-9C22-EE04DE8A6970}" type="pres">
      <dgm:prSet presAssocID="{AE6FD7E5-DD3C-41BB-A471-ADFF9F330D37}" presName="composite" presStyleCnt="0"/>
      <dgm:spPr/>
      <dgm:t>
        <a:bodyPr/>
        <a:lstStyle/>
        <a:p>
          <a:endParaRPr lang="zh-CN" altLang="en-US"/>
        </a:p>
      </dgm:t>
    </dgm:pt>
    <dgm:pt modelId="{4336A359-2D29-42D4-A103-51BED74BE750}" type="pres">
      <dgm:prSet presAssocID="{AE6FD7E5-DD3C-41BB-A471-ADFF9F330D37}" presName="LShape" presStyleLbl="alignNode1" presStyleIdx="18" presStyleCnt="19"/>
      <dgm:spPr/>
      <dgm:t>
        <a:bodyPr/>
        <a:lstStyle/>
        <a:p>
          <a:endParaRPr lang="zh-CN" altLang="en-US"/>
        </a:p>
      </dgm:t>
    </dgm:pt>
    <dgm:pt modelId="{8C07936D-A81D-421D-AEA0-AC415C9756E5}" type="pres">
      <dgm:prSet presAssocID="{AE6FD7E5-DD3C-41BB-A471-ADFF9F330D37}" presName="ParentText" presStyleLbl="revTx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81CD73A-E409-4BE7-97C1-711E5510D11A}" srcId="{2AADBA9A-1655-4952-AE8A-717200105F1E}" destId="{E1705D19-D6B0-45A3-915B-802B1D817C71}" srcOrd="6" destOrd="0" parTransId="{6AB3C983-6F78-4A69-BD21-DEB42508DCC1}" sibTransId="{9BA9375C-3C0C-4542-840B-52851FC03D24}"/>
    <dgm:cxn modelId="{1E958006-724B-443B-96F0-BEDC988B895C}" srcId="{2AADBA9A-1655-4952-AE8A-717200105F1E}" destId="{88CB32C2-70D1-489F-88DC-9B36EBE1660D}" srcOrd="7" destOrd="0" parTransId="{9419FBAA-15D4-4E84-866F-CB3B484C17F2}" sibTransId="{6D3E1315-7D08-4181-B4EE-FB8CD2A89FB7}"/>
    <dgm:cxn modelId="{7D0CE77D-578A-44B2-832A-3B2F11B511C5}" type="presOf" srcId="{BCD67D3A-198F-408E-8EBB-9C635027CE79}" destId="{6302AD20-CA08-42AF-8340-37ADD2A4434B}" srcOrd="0" destOrd="0" presId="urn:microsoft.com/office/officeart/2009/3/layout/StepUpProcess"/>
    <dgm:cxn modelId="{450AA1B0-CE4A-4AB4-9DEC-B3AE704B712B}" type="presOf" srcId="{4A7C34E7-9E4E-4158-8A19-C99A75E9F02A}" destId="{0AA6792D-8FAB-4ECC-851C-62D24DAF05E7}" srcOrd="0" destOrd="0" presId="urn:microsoft.com/office/officeart/2009/3/layout/StepUpProcess"/>
    <dgm:cxn modelId="{6A588969-C761-4692-A932-9302265C73E4}" srcId="{2AADBA9A-1655-4952-AE8A-717200105F1E}" destId="{20E6C7E9-4B88-40D6-AD1E-FD20EE9116D8}" srcOrd="8" destOrd="0" parTransId="{027200A5-14F7-4D4F-98A4-41415A6882DB}" sibTransId="{6E6FA4D1-89DD-4312-B1DB-F72F8DB9FC78}"/>
    <dgm:cxn modelId="{318A3DD1-E31B-433E-BFE8-9E2B487F258E}" type="presOf" srcId="{F7266629-36DC-4426-87DA-BF943EC005A2}" destId="{2520A67E-1122-42DA-B392-826C6E50BDAE}" srcOrd="0" destOrd="0" presId="urn:microsoft.com/office/officeart/2009/3/layout/StepUpProcess"/>
    <dgm:cxn modelId="{10D5E86A-15C9-42AF-A890-98E769FDE161}" type="presOf" srcId="{20E6C7E9-4B88-40D6-AD1E-FD20EE9116D8}" destId="{30436E7D-39A4-4423-BD90-9A7E5CA51007}" srcOrd="0" destOrd="0" presId="urn:microsoft.com/office/officeart/2009/3/layout/StepUpProcess"/>
    <dgm:cxn modelId="{CB26C850-3417-497E-A00A-A85C3838ABF0}" type="presOf" srcId="{89A02B9A-6243-4EF4-B51C-04F0816E40AA}" destId="{FFC4F0BD-EEAE-4C80-96C4-954D9459DD4D}" srcOrd="0" destOrd="0" presId="urn:microsoft.com/office/officeart/2009/3/layout/StepUpProcess"/>
    <dgm:cxn modelId="{4EBB0F93-287F-4AE1-B41B-09B64811623C}" type="presOf" srcId="{B1DB10A6-BFDE-4068-A033-E765ED2C7BA9}" destId="{A27784D4-2953-42F6-93D9-4CEE88888D79}" srcOrd="0" destOrd="0" presId="urn:microsoft.com/office/officeart/2009/3/layout/StepUpProcess"/>
    <dgm:cxn modelId="{865EC438-699C-4412-9127-4CCE20FE71FA}" srcId="{2AADBA9A-1655-4952-AE8A-717200105F1E}" destId="{4A7C34E7-9E4E-4158-8A19-C99A75E9F02A}" srcOrd="5" destOrd="0" parTransId="{095841E9-659E-4465-A989-43E363689C63}" sibTransId="{89411250-E235-48B4-A684-BF4A26BAAD4D}"/>
    <dgm:cxn modelId="{78926C3C-267D-464D-B9C4-52B8F4FD7A4B}" type="presOf" srcId="{E1705D19-D6B0-45A3-915B-802B1D817C71}" destId="{9D0E41A5-3755-41DE-A3A9-DC71EF0E46CB}" srcOrd="0" destOrd="0" presId="urn:microsoft.com/office/officeart/2009/3/layout/StepUpProcess"/>
    <dgm:cxn modelId="{23066525-FBA4-4324-982C-E7F2631EF984}" srcId="{2AADBA9A-1655-4952-AE8A-717200105F1E}" destId="{F7266629-36DC-4426-87DA-BF943EC005A2}" srcOrd="4" destOrd="0" parTransId="{55C0A347-5D0B-425B-9F6A-466862EA000E}" sibTransId="{374D3566-9CD7-499F-8F0C-BDD11CFA0C42}"/>
    <dgm:cxn modelId="{5827AD8D-6E68-4874-87FD-02B020C4971A}" type="presOf" srcId="{A4091456-6E99-420B-AF8D-565F9476DA1F}" destId="{285E691F-15EA-43BA-8065-6B26FAD6072A}" srcOrd="0" destOrd="0" presId="urn:microsoft.com/office/officeart/2009/3/layout/StepUpProcess"/>
    <dgm:cxn modelId="{8EA900C7-D11E-4180-9AC3-C8183FBC0368}" srcId="{2AADBA9A-1655-4952-AE8A-717200105F1E}" destId="{BCD67D3A-198F-408E-8EBB-9C635027CE79}" srcOrd="3" destOrd="0" parTransId="{59824132-CFC7-4E56-803B-DDF2937D1F13}" sibTransId="{5E63B485-A8BE-4A4D-B757-E598FC69195E}"/>
    <dgm:cxn modelId="{646FCEA9-295F-44E9-AA37-0C81D7B0E08B}" srcId="{2AADBA9A-1655-4952-AE8A-717200105F1E}" destId="{A4091456-6E99-420B-AF8D-565F9476DA1F}" srcOrd="1" destOrd="0" parTransId="{8776A0A0-B648-418D-AA0A-D7BBF198256A}" sibTransId="{2E217F6C-19E5-4B6E-B426-999DAF1D3B0A}"/>
    <dgm:cxn modelId="{B0D90131-0744-4010-AF09-F821EF452B4F}" type="presOf" srcId="{AE6FD7E5-DD3C-41BB-A471-ADFF9F330D37}" destId="{8C07936D-A81D-421D-AEA0-AC415C9756E5}" srcOrd="0" destOrd="0" presId="urn:microsoft.com/office/officeart/2009/3/layout/StepUpProcess"/>
    <dgm:cxn modelId="{100666EA-E367-435E-86B6-A53F3C2C7E2D}" type="presOf" srcId="{2AADBA9A-1655-4952-AE8A-717200105F1E}" destId="{60F8BD9E-4E17-4720-BA33-B645BF90D38E}" srcOrd="0" destOrd="0" presId="urn:microsoft.com/office/officeart/2009/3/layout/StepUpProcess"/>
    <dgm:cxn modelId="{64464469-D557-4ECB-8068-8DF94DEC209D}" srcId="{2AADBA9A-1655-4952-AE8A-717200105F1E}" destId="{AE6FD7E5-DD3C-41BB-A471-ADFF9F330D37}" srcOrd="9" destOrd="0" parTransId="{637BA3B9-F5E9-4BBD-9DAB-6427B031D5FA}" sibTransId="{48029F33-5EA7-4457-AE11-006704C763B7}"/>
    <dgm:cxn modelId="{29AFE005-CA0F-4CA2-B746-2DE656FCDECD}" srcId="{2AADBA9A-1655-4952-AE8A-717200105F1E}" destId="{B1DB10A6-BFDE-4068-A033-E765ED2C7BA9}" srcOrd="2" destOrd="0" parTransId="{EC6815BE-4090-4CCF-A2B3-C676D885B6DF}" sibTransId="{42045245-C03A-4A26-A3DC-FEDDF8F76DB7}"/>
    <dgm:cxn modelId="{BF17BBBC-3270-4585-B0E4-AED7DB184A00}" srcId="{2AADBA9A-1655-4952-AE8A-717200105F1E}" destId="{89A02B9A-6243-4EF4-B51C-04F0816E40AA}" srcOrd="0" destOrd="0" parTransId="{4FDA470B-D6AE-43FE-8915-1033F10B8AE8}" sibTransId="{C5831B0C-E88F-4BB9-9EEB-26D60202A5B6}"/>
    <dgm:cxn modelId="{49B40C4A-A7C0-4E33-887B-796750158C25}" type="presOf" srcId="{88CB32C2-70D1-489F-88DC-9B36EBE1660D}" destId="{0A4F10D2-930F-44FA-AA0B-2113F63A5D41}" srcOrd="0" destOrd="0" presId="urn:microsoft.com/office/officeart/2009/3/layout/StepUpProcess"/>
    <dgm:cxn modelId="{47A9A8B6-DEB6-4CE8-821B-694190485845}" type="presParOf" srcId="{60F8BD9E-4E17-4720-BA33-B645BF90D38E}" destId="{69DF05F0-F687-4EFA-887B-3545120A6467}" srcOrd="0" destOrd="0" presId="urn:microsoft.com/office/officeart/2009/3/layout/StepUpProcess"/>
    <dgm:cxn modelId="{C09FD456-9539-42DD-AB41-8DEA884DB64C}" type="presParOf" srcId="{69DF05F0-F687-4EFA-887B-3545120A6467}" destId="{4F191B67-FFBC-4AFA-98EB-5FD2CF18EDF8}" srcOrd="0" destOrd="0" presId="urn:microsoft.com/office/officeart/2009/3/layout/StepUpProcess"/>
    <dgm:cxn modelId="{15AA982E-67E5-471F-B843-F75B61D68F53}" type="presParOf" srcId="{69DF05F0-F687-4EFA-887B-3545120A6467}" destId="{FFC4F0BD-EEAE-4C80-96C4-954D9459DD4D}" srcOrd="1" destOrd="0" presId="urn:microsoft.com/office/officeart/2009/3/layout/StepUpProcess"/>
    <dgm:cxn modelId="{BA37ACA1-9ABD-40FE-853F-027C01B4E066}" type="presParOf" srcId="{69DF05F0-F687-4EFA-887B-3545120A6467}" destId="{471CD136-6E4B-444F-A625-D3BDAEB64667}" srcOrd="2" destOrd="0" presId="urn:microsoft.com/office/officeart/2009/3/layout/StepUpProcess"/>
    <dgm:cxn modelId="{10CD8954-367B-43EB-9ED8-35F83686BF39}" type="presParOf" srcId="{60F8BD9E-4E17-4720-BA33-B645BF90D38E}" destId="{3CE67F72-AB01-4F2F-B0E5-B28D676C5099}" srcOrd="1" destOrd="0" presId="urn:microsoft.com/office/officeart/2009/3/layout/StepUpProcess"/>
    <dgm:cxn modelId="{A06CBEA8-80F3-4565-BADC-156F0837913D}" type="presParOf" srcId="{3CE67F72-AB01-4F2F-B0E5-B28D676C5099}" destId="{2B9375C2-41AB-4B41-BA32-57E1014352CB}" srcOrd="0" destOrd="0" presId="urn:microsoft.com/office/officeart/2009/3/layout/StepUpProcess"/>
    <dgm:cxn modelId="{79B2C5F7-281F-47EB-9DFD-11610EB5DF5B}" type="presParOf" srcId="{60F8BD9E-4E17-4720-BA33-B645BF90D38E}" destId="{470366C1-D379-4E50-A9D6-03F39C1BCAC3}" srcOrd="2" destOrd="0" presId="urn:microsoft.com/office/officeart/2009/3/layout/StepUpProcess"/>
    <dgm:cxn modelId="{17EBD68C-0733-4987-A269-9FB49C784696}" type="presParOf" srcId="{470366C1-D379-4E50-A9D6-03F39C1BCAC3}" destId="{542688DB-4FAA-48BE-ADDC-AE80122603E7}" srcOrd="0" destOrd="0" presId="urn:microsoft.com/office/officeart/2009/3/layout/StepUpProcess"/>
    <dgm:cxn modelId="{D0CBCA8C-97FF-4129-A039-D198F550281F}" type="presParOf" srcId="{470366C1-D379-4E50-A9D6-03F39C1BCAC3}" destId="{285E691F-15EA-43BA-8065-6B26FAD6072A}" srcOrd="1" destOrd="0" presId="urn:microsoft.com/office/officeart/2009/3/layout/StepUpProcess"/>
    <dgm:cxn modelId="{D0676DF1-EFA1-4DC8-AF4F-78DA3E90846E}" type="presParOf" srcId="{470366C1-D379-4E50-A9D6-03F39C1BCAC3}" destId="{2890EC2C-A64C-4C09-9FAB-2AFEEF5FAC5A}" srcOrd="2" destOrd="0" presId="urn:microsoft.com/office/officeart/2009/3/layout/StepUpProcess"/>
    <dgm:cxn modelId="{1FF548C8-E145-48E3-A099-B5AC3B3B91AC}" type="presParOf" srcId="{60F8BD9E-4E17-4720-BA33-B645BF90D38E}" destId="{AD95FF53-E406-4A25-AFD3-FF9095B854CA}" srcOrd="3" destOrd="0" presId="urn:microsoft.com/office/officeart/2009/3/layout/StepUpProcess"/>
    <dgm:cxn modelId="{930F19E2-59DA-43F4-9506-D845921355B7}" type="presParOf" srcId="{AD95FF53-E406-4A25-AFD3-FF9095B854CA}" destId="{7B532A39-D845-4EC3-BA4A-08C441C97476}" srcOrd="0" destOrd="0" presId="urn:microsoft.com/office/officeart/2009/3/layout/StepUpProcess"/>
    <dgm:cxn modelId="{50909416-1143-4E66-A8C8-C68A37079B83}" type="presParOf" srcId="{60F8BD9E-4E17-4720-BA33-B645BF90D38E}" destId="{949D1277-1D2D-4707-8F76-06AAD68A14AC}" srcOrd="4" destOrd="0" presId="urn:microsoft.com/office/officeart/2009/3/layout/StepUpProcess"/>
    <dgm:cxn modelId="{F0C6A3D2-7999-42C7-9F9C-4D6D5DC22903}" type="presParOf" srcId="{949D1277-1D2D-4707-8F76-06AAD68A14AC}" destId="{5B613AC0-D3F8-4B32-B310-D4991DC3E2EF}" srcOrd="0" destOrd="0" presId="urn:microsoft.com/office/officeart/2009/3/layout/StepUpProcess"/>
    <dgm:cxn modelId="{EF76B864-1D24-47ED-B18D-95115F174E94}" type="presParOf" srcId="{949D1277-1D2D-4707-8F76-06AAD68A14AC}" destId="{A27784D4-2953-42F6-93D9-4CEE88888D79}" srcOrd="1" destOrd="0" presId="urn:microsoft.com/office/officeart/2009/3/layout/StepUpProcess"/>
    <dgm:cxn modelId="{38D6DB48-6017-4862-BAD7-F5DC0B47EFFE}" type="presParOf" srcId="{949D1277-1D2D-4707-8F76-06AAD68A14AC}" destId="{06E0AA22-FD2D-4897-92F9-936B88D6A190}" srcOrd="2" destOrd="0" presId="urn:microsoft.com/office/officeart/2009/3/layout/StepUpProcess"/>
    <dgm:cxn modelId="{4372B360-F043-4DB9-8E7B-AEB1CD798075}" type="presParOf" srcId="{60F8BD9E-4E17-4720-BA33-B645BF90D38E}" destId="{9839389D-018E-4609-B910-0D371A226EA3}" srcOrd="5" destOrd="0" presId="urn:microsoft.com/office/officeart/2009/3/layout/StepUpProcess"/>
    <dgm:cxn modelId="{30D054B8-C8DF-4D98-973C-322D4A430F0C}" type="presParOf" srcId="{9839389D-018E-4609-B910-0D371A226EA3}" destId="{F58A4A12-1DD2-4894-8D1E-0EFAB9645FF8}" srcOrd="0" destOrd="0" presId="urn:microsoft.com/office/officeart/2009/3/layout/StepUpProcess"/>
    <dgm:cxn modelId="{011DB89D-400B-4238-86D2-3EA35B1D483C}" type="presParOf" srcId="{60F8BD9E-4E17-4720-BA33-B645BF90D38E}" destId="{54405226-FBA8-425B-B633-EC0DD5F7E325}" srcOrd="6" destOrd="0" presId="urn:microsoft.com/office/officeart/2009/3/layout/StepUpProcess"/>
    <dgm:cxn modelId="{C4624F1E-98E6-4DC2-8126-7FEDCAAA67EB}" type="presParOf" srcId="{54405226-FBA8-425B-B633-EC0DD5F7E325}" destId="{A5BFE9B3-E9A5-45C0-8B1E-4212F05FD6A0}" srcOrd="0" destOrd="0" presId="urn:microsoft.com/office/officeart/2009/3/layout/StepUpProcess"/>
    <dgm:cxn modelId="{786B901D-C064-44AE-A1CC-E26F9239510A}" type="presParOf" srcId="{54405226-FBA8-425B-B633-EC0DD5F7E325}" destId="{6302AD20-CA08-42AF-8340-37ADD2A4434B}" srcOrd="1" destOrd="0" presId="urn:microsoft.com/office/officeart/2009/3/layout/StepUpProcess"/>
    <dgm:cxn modelId="{A3B88E6E-E7DE-43BB-8E68-7A01EE2FF50C}" type="presParOf" srcId="{54405226-FBA8-425B-B633-EC0DD5F7E325}" destId="{A644DEC2-CF76-4A5F-9921-6E6501D80C9D}" srcOrd="2" destOrd="0" presId="urn:microsoft.com/office/officeart/2009/3/layout/StepUpProcess"/>
    <dgm:cxn modelId="{F73E4C71-052E-4BCD-8FBB-664FA01158C0}" type="presParOf" srcId="{60F8BD9E-4E17-4720-BA33-B645BF90D38E}" destId="{D5D8DA86-B21C-461B-B620-A53A9D60307B}" srcOrd="7" destOrd="0" presId="urn:microsoft.com/office/officeart/2009/3/layout/StepUpProcess"/>
    <dgm:cxn modelId="{F82EE452-1C7E-438C-876E-88F71590CE36}" type="presParOf" srcId="{D5D8DA86-B21C-461B-B620-A53A9D60307B}" destId="{3E4F6947-44CE-4000-88A1-B1C40C00AD79}" srcOrd="0" destOrd="0" presId="urn:microsoft.com/office/officeart/2009/3/layout/StepUpProcess"/>
    <dgm:cxn modelId="{13FDF936-F530-49BC-8244-D4F593E5CD98}" type="presParOf" srcId="{60F8BD9E-4E17-4720-BA33-B645BF90D38E}" destId="{E6752CD4-5F3A-4051-8992-353F710506EF}" srcOrd="8" destOrd="0" presId="urn:microsoft.com/office/officeart/2009/3/layout/StepUpProcess"/>
    <dgm:cxn modelId="{872B77A2-49F5-452C-B62F-48210E324946}" type="presParOf" srcId="{E6752CD4-5F3A-4051-8992-353F710506EF}" destId="{B3930281-4C32-426C-BA8B-6B786C2551D7}" srcOrd="0" destOrd="0" presId="urn:microsoft.com/office/officeart/2009/3/layout/StepUpProcess"/>
    <dgm:cxn modelId="{8A1E64F5-A1D9-44FD-B735-72AB98694C25}" type="presParOf" srcId="{E6752CD4-5F3A-4051-8992-353F710506EF}" destId="{2520A67E-1122-42DA-B392-826C6E50BDAE}" srcOrd="1" destOrd="0" presId="urn:microsoft.com/office/officeart/2009/3/layout/StepUpProcess"/>
    <dgm:cxn modelId="{D059F973-56DF-4872-A202-54D6B0097C4B}" type="presParOf" srcId="{E6752CD4-5F3A-4051-8992-353F710506EF}" destId="{A5837075-DCFE-4361-BAE9-F872AC0A63CA}" srcOrd="2" destOrd="0" presId="urn:microsoft.com/office/officeart/2009/3/layout/StepUpProcess"/>
    <dgm:cxn modelId="{99281D18-ADE3-4149-8F58-C9DBE3BB7E42}" type="presParOf" srcId="{60F8BD9E-4E17-4720-BA33-B645BF90D38E}" destId="{B3B19022-FFBE-4871-80A0-B6ABEA7CC67D}" srcOrd="9" destOrd="0" presId="urn:microsoft.com/office/officeart/2009/3/layout/StepUpProcess"/>
    <dgm:cxn modelId="{DFB834DB-ECE9-4E0E-8E4F-D3E0F2DD0733}" type="presParOf" srcId="{B3B19022-FFBE-4871-80A0-B6ABEA7CC67D}" destId="{B1655129-19A9-4D88-B150-D837BD102DC0}" srcOrd="0" destOrd="0" presId="urn:microsoft.com/office/officeart/2009/3/layout/StepUpProcess"/>
    <dgm:cxn modelId="{6922955A-16A0-4F01-B759-9C76087E9358}" type="presParOf" srcId="{60F8BD9E-4E17-4720-BA33-B645BF90D38E}" destId="{51ED50BC-CBC1-411F-91A7-4C0D64D1004A}" srcOrd="10" destOrd="0" presId="urn:microsoft.com/office/officeart/2009/3/layout/StepUpProcess"/>
    <dgm:cxn modelId="{9C52C3F5-E8EB-464F-8393-3546FA3039A2}" type="presParOf" srcId="{51ED50BC-CBC1-411F-91A7-4C0D64D1004A}" destId="{FC8892B6-513A-4D96-B8B7-E669EFE6F47E}" srcOrd="0" destOrd="0" presId="urn:microsoft.com/office/officeart/2009/3/layout/StepUpProcess"/>
    <dgm:cxn modelId="{B4A32CFC-715F-46F2-9498-8E0691929E3C}" type="presParOf" srcId="{51ED50BC-CBC1-411F-91A7-4C0D64D1004A}" destId="{0AA6792D-8FAB-4ECC-851C-62D24DAF05E7}" srcOrd="1" destOrd="0" presId="urn:microsoft.com/office/officeart/2009/3/layout/StepUpProcess"/>
    <dgm:cxn modelId="{1FC8EABB-1A41-43D3-9E5E-914181E77CF1}" type="presParOf" srcId="{51ED50BC-CBC1-411F-91A7-4C0D64D1004A}" destId="{A83323A5-EBFF-4C70-BD8F-24ECB94B7647}" srcOrd="2" destOrd="0" presId="urn:microsoft.com/office/officeart/2009/3/layout/StepUpProcess"/>
    <dgm:cxn modelId="{6A94D53A-0B91-4B1E-B782-AAD56D93E906}" type="presParOf" srcId="{60F8BD9E-4E17-4720-BA33-B645BF90D38E}" destId="{C4998118-141D-4F30-9137-6E52619E1D39}" srcOrd="11" destOrd="0" presId="urn:microsoft.com/office/officeart/2009/3/layout/StepUpProcess"/>
    <dgm:cxn modelId="{D38E83C0-39A7-4243-B1FB-7BCC84CE7779}" type="presParOf" srcId="{C4998118-141D-4F30-9137-6E52619E1D39}" destId="{465B84A8-1A05-4AFE-979D-54E18E03A34E}" srcOrd="0" destOrd="0" presId="urn:microsoft.com/office/officeart/2009/3/layout/StepUpProcess"/>
    <dgm:cxn modelId="{34B80BEC-594C-48B5-BB06-F08CA4DB8AAC}" type="presParOf" srcId="{60F8BD9E-4E17-4720-BA33-B645BF90D38E}" destId="{CA3FC025-1DC8-4518-8F37-A28C65C15DE1}" srcOrd="12" destOrd="0" presId="urn:microsoft.com/office/officeart/2009/3/layout/StepUpProcess"/>
    <dgm:cxn modelId="{18DB7308-DD42-44FF-8660-3323C9DEAACC}" type="presParOf" srcId="{CA3FC025-1DC8-4518-8F37-A28C65C15DE1}" destId="{931B2760-E932-4655-B41F-89F5C31AB96A}" srcOrd="0" destOrd="0" presId="urn:microsoft.com/office/officeart/2009/3/layout/StepUpProcess"/>
    <dgm:cxn modelId="{0D551BB3-2924-41E6-ADB7-09CF115307E4}" type="presParOf" srcId="{CA3FC025-1DC8-4518-8F37-A28C65C15DE1}" destId="{9D0E41A5-3755-41DE-A3A9-DC71EF0E46CB}" srcOrd="1" destOrd="0" presId="urn:microsoft.com/office/officeart/2009/3/layout/StepUpProcess"/>
    <dgm:cxn modelId="{F96252B1-FDD9-4CA8-B063-973C746FA4D0}" type="presParOf" srcId="{CA3FC025-1DC8-4518-8F37-A28C65C15DE1}" destId="{C84D73C0-AAB9-4033-B31E-5DB11FC643E2}" srcOrd="2" destOrd="0" presId="urn:microsoft.com/office/officeart/2009/3/layout/StepUpProcess"/>
    <dgm:cxn modelId="{2B37233F-DA36-4143-9A4E-5AACA1AD0DBA}" type="presParOf" srcId="{60F8BD9E-4E17-4720-BA33-B645BF90D38E}" destId="{283A0C5A-EEDE-425E-AD26-8F5A02B21711}" srcOrd="13" destOrd="0" presId="urn:microsoft.com/office/officeart/2009/3/layout/StepUpProcess"/>
    <dgm:cxn modelId="{2B3346F0-4DC9-4325-A70C-C634C99FD556}" type="presParOf" srcId="{283A0C5A-EEDE-425E-AD26-8F5A02B21711}" destId="{69C51351-3282-48B6-B68D-B0746451E753}" srcOrd="0" destOrd="0" presId="urn:microsoft.com/office/officeart/2009/3/layout/StepUpProcess"/>
    <dgm:cxn modelId="{A55CBBA7-CFA8-4AD9-BC31-7F56EFECBCF1}" type="presParOf" srcId="{60F8BD9E-4E17-4720-BA33-B645BF90D38E}" destId="{6EA48F39-30C0-402B-BE37-17887D559D26}" srcOrd="14" destOrd="0" presId="urn:microsoft.com/office/officeart/2009/3/layout/StepUpProcess"/>
    <dgm:cxn modelId="{05EF2D45-751B-471F-AE9F-93257A40DECB}" type="presParOf" srcId="{6EA48F39-30C0-402B-BE37-17887D559D26}" destId="{360E104A-6D08-4239-AF5B-42D40FAB1E5B}" srcOrd="0" destOrd="0" presId="urn:microsoft.com/office/officeart/2009/3/layout/StepUpProcess"/>
    <dgm:cxn modelId="{F24DA487-0931-4DEA-BCAF-E1D23CFF862B}" type="presParOf" srcId="{6EA48F39-30C0-402B-BE37-17887D559D26}" destId="{0A4F10D2-930F-44FA-AA0B-2113F63A5D41}" srcOrd="1" destOrd="0" presId="urn:microsoft.com/office/officeart/2009/3/layout/StepUpProcess"/>
    <dgm:cxn modelId="{05AB086B-D856-4D22-B8AA-A304816CEA4A}" type="presParOf" srcId="{6EA48F39-30C0-402B-BE37-17887D559D26}" destId="{B3C2D831-20F3-4731-B8B2-624560D448F7}" srcOrd="2" destOrd="0" presId="urn:microsoft.com/office/officeart/2009/3/layout/StepUpProcess"/>
    <dgm:cxn modelId="{2BE05069-BF59-487B-97F0-25B083495887}" type="presParOf" srcId="{60F8BD9E-4E17-4720-BA33-B645BF90D38E}" destId="{2161245E-2C3B-4B64-A975-631F4E2E6059}" srcOrd="15" destOrd="0" presId="urn:microsoft.com/office/officeart/2009/3/layout/StepUpProcess"/>
    <dgm:cxn modelId="{C8F9F257-1C87-40EC-A8FF-A27248FD07EB}" type="presParOf" srcId="{2161245E-2C3B-4B64-A975-631F4E2E6059}" destId="{C936F0B3-2C2E-48AC-BB41-52B09E61CCEE}" srcOrd="0" destOrd="0" presId="urn:microsoft.com/office/officeart/2009/3/layout/StepUpProcess"/>
    <dgm:cxn modelId="{8E39DA31-59DF-406D-8A8B-6AB5169A57B7}" type="presParOf" srcId="{60F8BD9E-4E17-4720-BA33-B645BF90D38E}" destId="{7FB0C65B-A6BA-4C7A-B22C-777D6BD5A9A8}" srcOrd="16" destOrd="0" presId="urn:microsoft.com/office/officeart/2009/3/layout/StepUpProcess"/>
    <dgm:cxn modelId="{DDDD7824-BAE1-4EDA-B012-D5F23107B435}" type="presParOf" srcId="{7FB0C65B-A6BA-4C7A-B22C-777D6BD5A9A8}" destId="{19E07256-9989-4897-97E4-01AF49F47F18}" srcOrd="0" destOrd="0" presId="urn:microsoft.com/office/officeart/2009/3/layout/StepUpProcess"/>
    <dgm:cxn modelId="{2680C1CD-779D-4BC3-A9D0-3AD843D8B15A}" type="presParOf" srcId="{7FB0C65B-A6BA-4C7A-B22C-777D6BD5A9A8}" destId="{30436E7D-39A4-4423-BD90-9A7E5CA51007}" srcOrd="1" destOrd="0" presId="urn:microsoft.com/office/officeart/2009/3/layout/StepUpProcess"/>
    <dgm:cxn modelId="{1F4BE5FE-7E01-44C4-9493-11DECE412B1D}" type="presParOf" srcId="{7FB0C65B-A6BA-4C7A-B22C-777D6BD5A9A8}" destId="{2D3C43D7-06E0-474F-9E1C-C5EB92135437}" srcOrd="2" destOrd="0" presId="urn:microsoft.com/office/officeart/2009/3/layout/StepUpProcess"/>
    <dgm:cxn modelId="{14F188EF-937B-469C-B7BA-391F352411A6}" type="presParOf" srcId="{60F8BD9E-4E17-4720-BA33-B645BF90D38E}" destId="{AF2CED06-E007-423B-B170-A8F9869EA39A}" srcOrd="17" destOrd="0" presId="urn:microsoft.com/office/officeart/2009/3/layout/StepUpProcess"/>
    <dgm:cxn modelId="{1410D2E6-9E73-4FF9-9399-B447BA602825}" type="presParOf" srcId="{AF2CED06-E007-423B-B170-A8F9869EA39A}" destId="{8CBDE97D-8C9F-49AB-8130-FB6E208465B5}" srcOrd="0" destOrd="0" presId="urn:microsoft.com/office/officeart/2009/3/layout/StepUpProcess"/>
    <dgm:cxn modelId="{3C14CF8B-900E-43E8-A239-56330DF15C98}" type="presParOf" srcId="{60F8BD9E-4E17-4720-BA33-B645BF90D38E}" destId="{DAB51BDC-3193-4032-9C22-EE04DE8A6970}" srcOrd="18" destOrd="0" presId="urn:microsoft.com/office/officeart/2009/3/layout/StepUpProcess"/>
    <dgm:cxn modelId="{61648418-6F45-43CD-92FB-CF53D0DA617B}" type="presParOf" srcId="{DAB51BDC-3193-4032-9C22-EE04DE8A6970}" destId="{4336A359-2D29-42D4-A103-51BED74BE750}" srcOrd="0" destOrd="0" presId="urn:microsoft.com/office/officeart/2009/3/layout/StepUpProcess"/>
    <dgm:cxn modelId="{ECEBC755-0DC6-4C04-AF48-F8E8CF20C8E4}" type="presParOf" srcId="{DAB51BDC-3193-4032-9C22-EE04DE8A6970}" destId="{8C07936D-A81D-421D-AEA0-AC415C9756E5}" srcOrd="1" destOrd="0" presId="urn:microsoft.com/office/officeart/2009/3/layout/StepUpProcess"/>
  </dgm:cxnLst>
  <dgm:bg>
    <a:solidFill>
      <a:schemeClr val="bg1">
        <a:alpha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847BB9-C971-4DED-9A89-8611C7D94A1A}" type="doc">
      <dgm:prSet loTypeId="urn:microsoft.com/office/officeart/2005/8/layout/targe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2A86EEA2-148E-4A60-913B-B33693266CB4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dirty="0" smtClean="0"/>
            <a:t>租用校外超级计算资源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（中国科学院超级计算中心</a:t>
          </a:r>
          <a:endParaRPr lang="en-US" altLang="zh-CN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dirty="0" smtClean="0"/>
            <a:t>上海超级计算中心</a:t>
          </a:r>
          <a:endParaRPr lang="en-US" altLang="zh-CN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dirty="0" smtClean="0"/>
            <a:t>国家超级计算中心）</a:t>
          </a:r>
          <a:endParaRPr lang="zh-CN" altLang="en-US" dirty="0"/>
        </a:p>
      </dgm:t>
    </dgm:pt>
    <dgm:pt modelId="{21E62461-1FB7-4261-BAB7-8B99CB678AEF}" type="parTrans" cxnId="{78CEE72B-1C0E-4D63-9AC2-B7FA8DCC3FD0}">
      <dgm:prSet/>
      <dgm:spPr/>
      <dgm:t>
        <a:bodyPr/>
        <a:lstStyle/>
        <a:p>
          <a:endParaRPr lang="zh-CN" altLang="en-US"/>
        </a:p>
      </dgm:t>
    </dgm:pt>
    <dgm:pt modelId="{B1BAAD0C-EC84-4466-ACD6-9F0D81F98D74}" type="sibTrans" cxnId="{78CEE72B-1C0E-4D63-9AC2-B7FA8DCC3FD0}">
      <dgm:prSet/>
      <dgm:spPr/>
      <dgm:t>
        <a:bodyPr/>
        <a:lstStyle/>
        <a:p>
          <a:endParaRPr lang="zh-CN" altLang="en-US"/>
        </a:p>
      </dgm:t>
    </dgm:pt>
    <dgm:pt modelId="{44E65C88-AFB7-42F3-8075-96E7DDFFEAC1}">
      <dgm:prSet custT="1"/>
      <dgm:spPr/>
      <dgm:t>
        <a:bodyPr/>
        <a:lstStyle/>
        <a:p>
          <a:r>
            <a:rPr lang="zh-CN" altLang="en-US" sz="2400" dirty="0" smtClean="0"/>
            <a:t>万核或更多</a:t>
          </a:r>
          <a:endParaRPr lang="zh-CN" altLang="en-US" sz="2400" dirty="0"/>
        </a:p>
      </dgm:t>
    </dgm:pt>
    <dgm:pt modelId="{C8AAC69A-75F3-43FA-8828-43BAA432CF46}" type="parTrans" cxnId="{36637853-53A2-404B-AF1F-CDCDD34B7E44}">
      <dgm:prSet/>
      <dgm:spPr/>
      <dgm:t>
        <a:bodyPr/>
        <a:lstStyle/>
        <a:p>
          <a:endParaRPr lang="zh-CN" altLang="en-US"/>
        </a:p>
      </dgm:t>
    </dgm:pt>
    <dgm:pt modelId="{B098E997-E757-4531-BF40-DFCD93BE9DD9}" type="sibTrans" cxnId="{36637853-53A2-404B-AF1F-CDCDD34B7E44}">
      <dgm:prSet/>
      <dgm:spPr/>
      <dgm:t>
        <a:bodyPr/>
        <a:lstStyle/>
        <a:p>
          <a:endParaRPr lang="zh-CN" altLang="en-US"/>
        </a:p>
      </dgm:t>
    </dgm:pt>
    <dgm:pt modelId="{6982EF7C-DD9A-4962-AE2A-DE00233C0DB9}">
      <dgm:prSet custT="1"/>
      <dgm:spPr/>
      <dgm:t>
        <a:bodyPr/>
        <a:lstStyle/>
        <a:p>
          <a:r>
            <a:rPr lang="zh-CN" altLang="en-US" sz="2400" dirty="0" smtClean="0"/>
            <a:t>千核</a:t>
          </a:r>
          <a:endParaRPr lang="zh-CN" altLang="en-US" sz="2400" dirty="0"/>
        </a:p>
      </dgm:t>
    </dgm:pt>
    <dgm:pt modelId="{6B9E2399-175E-40D0-844E-C8AC9867EB82}" type="parTrans" cxnId="{EBB7297D-3B0C-45DE-81B4-C8B71E12F19D}">
      <dgm:prSet/>
      <dgm:spPr/>
      <dgm:t>
        <a:bodyPr/>
        <a:lstStyle/>
        <a:p>
          <a:endParaRPr lang="zh-CN" altLang="en-US"/>
        </a:p>
      </dgm:t>
    </dgm:pt>
    <dgm:pt modelId="{58530919-62DB-4919-8DA5-8D624C35D122}" type="sibTrans" cxnId="{EBB7297D-3B0C-45DE-81B4-C8B71E12F19D}">
      <dgm:prSet/>
      <dgm:spPr/>
      <dgm:t>
        <a:bodyPr/>
        <a:lstStyle/>
        <a:p>
          <a:endParaRPr lang="zh-CN" altLang="en-US"/>
        </a:p>
      </dgm:t>
    </dgm:pt>
    <dgm:pt modelId="{F13F1910-A1FD-4DD6-AE52-19D8B2BC9CA3}">
      <dgm:prSet phldrT="[文本]"/>
      <dgm:spPr/>
      <dgm:t>
        <a:bodyPr/>
        <a:lstStyle/>
        <a:p>
          <a:r>
            <a:rPr lang="zh-CN" altLang="en-US" dirty="0" smtClean="0"/>
            <a:t>实验室、课题组自建平台</a:t>
          </a:r>
          <a:endParaRPr lang="zh-CN" altLang="en-US" dirty="0"/>
        </a:p>
      </dgm:t>
    </dgm:pt>
    <dgm:pt modelId="{9504DA29-6899-4D92-B05E-90B5DF76CA8F}" type="parTrans" cxnId="{E720245C-F779-4F24-87A6-8EFB0766FA0A}">
      <dgm:prSet/>
      <dgm:spPr/>
      <dgm:t>
        <a:bodyPr/>
        <a:lstStyle/>
        <a:p>
          <a:endParaRPr lang="zh-CN" altLang="en-US"/>
        </a:p>
      </dgm:t>
    </dgm:pt>
    <dgm:pt modelId="{FD1AF0C6-BEA2-4180-9705-62CAF63CD81A}" type="sibTrans" cxnId="{E720245C-F779-4F24-87A6-8EFB0766FA0A}">
      <dgm:prSet/>
      <dgm:spPr/>
      <dgm:t>
        <a:bodyPr/>
        <a:lstStyle/>
        <a:p>
          <a:endParaRPr lang="zh-CN" altLang="en-US"/>
        </a:p>
      </dgm:t>
    </dgm:pt>
    <dgm:pt modelId="{294C75AE-1DEC-47DB-9B87-2767F4584421}">
      <dgm:prSet phldrT="[文本]" custT="1"/>
      <dgm:spPr/>
      <dgm:t>
        <a:bodyPr/>
        <a:lstStyle/>
        <a:p>
          <a:r>
            <a:rPr lang="zh-CN" altLang="en-US" sz="2400" dirty="0" smtClean="0"/>
            <a:t>几十到数百核</a:t>
          </a:r>
          <a:endParaRPr lang="zh-CN" altLang="en-US" sz="2400" dirty="0"/>
        </a:p>
      </dgm:t>
    </dgm:pt>
    <dgm:pt modelId="{76C1BA02-9B0F-4E59-BBBF-45E084BAFA97}" type="parTrans" cxnId="{4D36A672-7CFE-4708-8909-83173094DE05}">
      <dgm:prSet/>
      <dgm:spPr/>
      <dgm:t>
        <a:bodyPr/>
        <a:lstStyle/>
        <a:p>
          <a:endParaRPr lang="zh-CN" altLang="en-US"/>
        </a:p>
      </dgm:t>
    </dgm:pt>
    <dgm:pt modelId="{710A612D-E73F-40F0-9A2F-39280612EE96}" type="sibTrans" cxnId="{4D36A672-7CFE-4708-8909-83173094DE05}">
      <dgm:prSet/>
      <dgm:spPr/>
      <dgm:t>
        <a:bodyPr/>
        <a:lstStyle/>
        <a:p>
          <a:endParaRPr lang="zh-CN" altLang="en-US"/>
        </a:p>
      </dgm:t>
    </dgm:pt>
    <dgm:pt modelId="{0EFCD8D7-7420-4DFF-906A-264FD733E3B5}">
      <dgm:prSet custT="1"/>
      <dgm:spPr/>
      <dgm:t>
        <a:bodyPr/>
        <a:lstStyle/>
        <a:p>
          <a:r>
            <a:rPr lang="zh-CN" altLang="en-US" sz="2000" smtClean="0"/>
            <a:t>校超级计算中心自有平台</a:t>
          </a:r>
          <a:endParaRPr lang="en-US" altLang="zh-CN" sz="2000" dirty="0" smtClean="0"/>
        </a:p>
      </dgm:t>
    </dgm:pt>
    <dgm:pt modelId="{B26665E3-0861-406E-9630-891630276155}" type="parTrans" cxnId="{935B3EB5-3E44-44D9-9BC1-2CB100F664D8}">
      <dgm:prSet/>
      <dgm:spPr/>
      <dgm:t>
        <a:bodyPr/>
        <a:lstStyle/>
        <a:p>
          <a:endParaRPr lang="zh-CN" altLang="en-US"/>
        </a:p>
      </dgm:t>
    </dgm:pt>
    <dgm:pt modelId="{12A217AA-7FD8-448C-9A21-283A965FBCA4}" type="sibTrans" cxnId="{935B3EB5-3E44-44D9-9BC1-2CB100F664D8}">
      <dgm:prSet/>
      <dgm:spPr/>
      <dgm:t>
        <a:bodyPr/>
        <a:lstStyle/>
        <a:p>
          <a:endParaRPr lang="zh-CN" altLang="en-US"/>
        </a:p>
      </dgm:t>
    </dgm:pt>
    <dgm:pt modelId="{C5E6E376-99C6-4C58-BD6D-9CA7C66F914C}" type="pres">
      <dgm:prSet presAssocID="{51847BB9-C971-4DED-9A89-8611C7D94A1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9253598-3719-4A5E-AA9B-853877F009F1}" type="pres">
      <dgm:prSet presAssocID="{2A86EEA2-148E-4A60-913B-B33693266CB4}" presName="circle1" presStyleLbl="node1" presStyleIdx="0" presStyleCnt="3"/>
      <dgm:spPr/>
      <dgm:t>
        <a:bodyPr/>
        <a:lstStyle/>
        <a:p>
          <a:endParaRPr lang="zh-CN" altLang="en-US"/>
        </a:p>
      </dgm:t>
    </dgm:pt>
    <dgm:pt modelId="{96CBCAC0-66B1-4915-A8BC-B732F87950C4}" type="pres">
      <dgm:prSet presAssocID="{2A86EEA2-148E-4A60-913B-B33693266CB4}" presName="space" presStyleCnt="0"/>
      <dgm:spPr/>
      <dgm:t>
        <a:bodyPr/>
        <a:lstStyle/>
        <a:p>
          <a:endParaRPr lang="zh-CN" altLang="en-US"/>
        </a:p>
      </dgm:t>
    </dgm:pt>
    <dgm:pt modelId="{CAD380A2-61EE-43DA-95E8-75C43440C5F1}" type="pres">
      <dgm:prSet presAssocID="{2A86EEA2-148E-4A60-913B-B33693266CB4}" presName="rect1" presStyleLbl="alignAcc1" presStyleIdx="0" presStyleCnt="3" custScaleY="100000"/>
      <dgm:spPr/>
      <dgm:t>
        <a:bodyPr/>
        <a:lstStyle/>
        <a:p>
          <a:endParaRPr lang="zh-CN" altLang="en-US"/>
        </a:p>
      </dgm:t>
    </dgm:pt>
    <dgm:pt modelId="{20C71A02-216C-4B07-B9C7-EF6D0DDC2A64}" type="pres">
      <dgm:prSet presAssocID="{0EFCD8D7-7420-4DFF-906A-264FD733E3B5}" presName="vertSpace2" presStyleLbl="node1" presStyleIdx="0" presStyleCnt="3"/>
      <dgm:spPr/>
      <dgm:t>
        <a:bodyPr/>
        <a:lstStyle/>
        <a:p>
          <a:endParaRPr lang="zh-CN" altLang="en-US"/>
        </a:p>
      </dgm:t>
    </dgm:pt>
    <dgm:pt modelId="{A556BF94-2A3C-444D-A3E8-840627459868}" type="pres">
      <dgm:prSet presAssocID="{0EFCD8D7-7420-4DFF-906A-264FD733E3B5}" presName="circle2" presStyleLbl="node1" presStyleIdx="1" presStyleCnt="3"/>
      <dgm:spPr/>
      <dgm:t>
        <a:bodyPr/>
        <a:lstStyle/>
        <a:p>
          <a:endParaRPr lang="zh-CN" altLang="en-US"/>
        </a:p>
      </dgm:t>
    </dgm:pt>
    <dgm:pt modelId="{F19BC7D6-6B32-4F3D-8328-CD8D4873F25A}" type="pres">
      <dgm:prSet presAssocID="{0EFCD8D7-7420-4DFF-906A-264FD733E3B5}" presName="rect2" presStyleLbl="alignAcc1" presStyleIdx="1" presStyleCnt="3"/>
      <dgm:spPr/>
      <dgm:t>
        <a:bodyPr/>
        <a:lstStyle/>
        <a:p>
          <a:endParaRPr lang="zh-CN" altLang="en-US"/>
        </a:p>
      </dgm:t>
    </dgm:pt>
    <dgm:pt modelId="{38A28C9D-77F9-4EB8-A111-B2757C35E36B}" type="pres">
      <dgm:prSet presAssocID="{F13F1910-A1FD-4DD6-AE52-19D8B2BC9CA3}" presName="vertSpace3" presStyleLbl="node1" presStyleIdx="1" presStyleCnt="3"/>
      <dgm:spPr/>
      <dgm:t>
        <a:bodyPr/>
        <a:lstStyle/>
        <a:p>
          <a:endParaRPr lang="zh-CN" altLang="en-US"/>
        </a:p>
      </dgm:t>
    </dgm:pt>
    <dgm:pt modelId="{48266BF6-FA63-4D09-826D-A8D78EF03F9B}" type="pres">
      <dgm:prSet presAssocID="{F13F1910-A1FD-4DD6-AE52-19D8B2BC9CA3}" presName="circle3" presStyleLbl="node1" presStyleIdx="2" presStyleCnt="3"/>
      <dgm:spPr/>
      <dgm:t>
        <a:bodyPr/>
        <a:lstStyle/>
        <a:p>
          <a:endParaRPr lang="zh-CN" altLang="en-US"/>
        </a:p>
      </dgm:t>
    </dgm:pt>
    <dgm:pt modelId="{0A9BEFEF-3E64-4367-8E5C-EEFEA7F379B6}" type="pres">
      <dgm:prSet presAssocID="{F13F1910-A1FD-4DD6-AE52-19D8B2BC9CA3}" presName="rect3" presStyleLbl="alignAcc1" presStyleIdx="2" presStyleCnt="3"/>
      <dgm:spPr/>
      <dgm:t>
        <a:bodyPr/>
        <a:lstStyle/>
        <a:p>
          <a:endParaRPr lang="zh-CN" altLang="en-US"/>
        </a:p>
      </dgm:t>
    </dgm:pt>
    <dgm:pt modelId="{D8520D14-70A5-4A53-B0BF-610732AD6C21}" type="pres">
      <dgm:prSet presAssocID="{2A86EEA2-148E-4A60-913B-B33693266CB4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2E17903-133F-4EC2-ADB8-39475FA6EE9A}" type="pres">
      <dgm:prSet presAssocID="{2A86EEA2-148E-4A60-913B-B33693266CB4}" presName="rect1ChTx" presStyleLbl="alignAcc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32AA75-4915-4E4A-BE3C-293420154284}" type="pres">
      <dgm:prSet presAssocID="{0EFCD8D7-7420-4DFF-906A-264FD733E3B5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5B61CC4-E1B1-4283-A23C-A90D81F66AD4}" type="pres">
      <dgm:prSet presAssocID="{0EFCD8D7-7420-4DFF-906A-264FD733E3B5}" presName="rect2ChTx" presStyleLbl="alignAcc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648C3E-C27A-40A7-9147-027B8BC91FCB}" type="pres">
      <dgm:prSet presAssocID="{F13F1910-A1FD-4DD6-AE52-19D8B2BC9CA3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93CA5B-D17B-457C-A923-49F02C0F9720}" type="pres">
      <dgm:prSet presAssocID="{F13F1910-A1FD-4DD6-AE52-19D8B2BC9CA3}" presName="rect3ChTx" presStyleLbl="alignAcc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8CEE72B-1C0E-4D63-9AC2-B7FA8DCC3FD0}" srcId="{51847BB9-C971-4DED-9A89-8611C7D94A1A}" destId="{2A86EEA2-148E-4A60-913B-B33693266CB4}" srcOrd="0" destOrd="0" parTransId="{21E62461-1FB7-4261-BAB7-8B99CB678AEF}" sibTransId="{B1BAAD0C-EC84-4466-ACD6-9F0D81F98D74}"/>
    <dgm:cxn modelId="{3163C70D-233D-4176-BA84-D43735BF1235}" type="presOf" srcId="{F13F1910-A1FD-4DD6-AE52-19D8B2BC9CA3}" destId="{36648C3E-C27A-40A7-9147-027B8BC91FCB}" srcOrd="1" destOrd="0" presId="urn:microsoft.com/office/officeart/2005/8/layout/target3"/>
    <dgm:cxn modelId="{478B8EAF-C632-4D7A-98B8-F98BCA1899A4}" type="presOf" srcId="{294C75AE-1DEC-47DB-9B87-2767F4584421}" destId="{DF93CA5B-D17B-457C-A923-49F02C0F9720}" srcOrd="0" destOrd="0" presId="urn:microsoft.com/office/officeart/2005/8/layout/target3"/>
    <dgm:cxn modelId="{EBB7297D-3B0C-45DE-81B4-C8B71E12F19D}" srcId="{0EFCD8D7-7420-4DFF-906A-264FD733E3B5}" destId="{6982EF7C-DD9A-4962-AE2A-DE00233C0DB9}" srcOrd="0" destOrd="0" parTransId="{6B9E2399-175E-40D0-844E-C8AC9867EB82}" sibTransId="{58530919-62DB-4919-8DA5-8D624C35D122}"/>
    <dgm:cxn modelId="{E7CA84A0-28FF-4A2A-885E-108762629ADB}" type="presOf" srcId="{51847BB9-C971-4DED-9A89-8611C7D94A1A}" destId="{C5E6E376-99C6-4C58-BD6D-9CA7C66F914C}" srcOrd="0" destOrd="0" presId="urn:microsoft.com/office/officeart/2005/8/layout/target3"/>
    <dgm:cxn modelId="{88DC7BD5-0DBE-460E-8472-74434EA284B9}" type="presOf" srcId="{2A86EEA2-148E-4A60-913B-B33693266CB4}" destId="{CAD380A2-61EE-43DA-95E8-75C43440C5F1}" srcOrd="0" destOrd="0" presId="urn:microsoft.com/office/officeart/2005/8/layout/target3"/>
    <dgm:cxn modelId="{935B3EB5-3E44-44D9-9BC1-2CB100F664D8}" srcId="{51847BB9-C971-4DED-9A89-8611C7D94A1A}" destId="{0EFCD8D7-7420-4DFF-906A-264FD733E3B5}" srcOrd="1" destOrd="0" parTransId="{B26665E3-0861-406E-9630-891630276155}" sibTransId="{12A217AA-7FD8-448C-9A21-283A965FBCA4}"/>
    <dgm:cxn modelId="{E720245C-F779-4F24-87A6-8EFB0766FA0A}" srcId="{51847BB9-C971-4DED-9A89-8611C7D94A1A}" destId="{F13F1910-A1FD-4DD6-AE52-19D8B2BC9CA3}" srcOrd="2" destOrd="0" parTransId="{9504DA29-6899-4D92-B05E-90B5DF76CA8F}" sibTransId="{FD1AF0C6-BEA2-4180-9705-62CAF63CD81A}"/>
    <dgm:cxn modelId="{36637853-53A2-404B-AF1F-CDCDD34B7E44}" srcId="{2A86EEA2-148E-4A60-913B-B33693266CB4}" destId="{44E65C88-AFB7-42F3-8075-96E7DDFFEAC1}" srcOrd="0" destOrd="0" parTransId="{C8AAC69A-75F3-43FA-8828-43BAA432CF46}" sibTransId="{B098E997-E757-4531-BF40-DFCD93BE9DD9}"/>
    <dgm:cxn modelId="{CC0A6287-B352-47E1-911F-79E0BAC28DAA}" type="presOf" srcId="{F13F1910-A1FD-4DD6-AE52-19D8B2BC9CA3}" destId="{0A9BEFEF-3E64-4367-8E5C-EEFEA7F379B6}" srcOrd="0" destOrd="0" presId="urn:microsoft.com/office/officeart/2005/8/layout/target3"/>
    <dgm:cxn modelId="{4D36A672-7CFE-4708-8909-83173094DE05}" srcId="{F13F1910-A1FD-4DD6-AE52-19D8B2BC9CA3}" destId="{294C75AE-1DEC-47DB-9B87-2767F4584421}" srcOrd="0" destOrd="0" parTransId="{76C1BA02-9B0F-4E59-BBBF-45E084BAFA97}" sibTransId="{710A612D-E73F-40F0-9A2F-39280612EE96}"/>
    <dgm:cxn modelId="{D668A33B-02AA-4187-AC9E-855F117E9A2F}" type="presOf" srcId="{6982EF7C-DD9A-4962-AE2A-DE00233C0DB9}" destId="{85B61CC4-E1B1-4283-A23C-A90D81F66AD4}" srcOrd="0" destOrd="0" presId="urn:microsoft.com/office/officeart/2005/8/layout/target3"/>
    <dgm:cxn modelId="{B5CAA080-62A6-434A-A063-BE88E2308545}" type="presOf" srcId="{2A86EEA2-148E-4A60-913B-B33693266CB4}" destId="{D8520D14-70A5-4A53-B0BF-610732AD6C21}" srcOrd="1" destOrd="0" presId="urn:microsoft.com/office/officeart/2005/8/layout/target3"/>
    <dgm:cxn modelId="{17B58871-231C-4AE3-8E3E-DAA5AB3245B4}" type="presOf" srcId="{0EFCD8D7-7420-4DFF-906A-264FD733E3B5}" destId="{F19BC7D6-6B32-4F3D-8328-CD8D4873F25A}" srcOrd="0" destOrd="0" presId="urn:microsoft.com/office/officeart/2005/8/layout/target3"/>
    <dgm:cxn modelId="{31E332B5-9D43-450C-8DC3-90CEDF3B3795}" type="presOf" srcId="{44E65C88-AFB7-42F3-8075-96E7DDFFEAC1}" destId="{12E17903-133F-4EC2-ADB8-39475FA6EE9A}" srcOrd="0" destOrd="0" presId="urn:microsoft.com/office/officeart/2005/8/layout/target3"/>
    <dgm:cxn modelId="{1F663B7D-9982-4349-B80B-8A9BF7EE3AE3}" type="presOf" srcId="{0EFCD8D7-7420-4DFF-906A-264FD733E3B5}" destId="{7832AA75-4915-4E4A-BE3C-293420154284}" srcOrd="1" destOrd="0" presId="urn:microsoft.com/office/officeart/2005/8/layout/target3"/>
    <dgm:cxn modelId="{11B3B60C-E485-46C4-B109-14BE33B4AD46}" type="presParOf" srcId="{C5E6E376-99C6-4C58-BD6D-9CA7C66F914C}" destId="{79253598-3719-4A5E-AA9B-853877F009F1}" srcOrd="0" destOrd="0" presId="urn:microsoft.com/office/officeart/2005/8/layout/target3"/>
    <dgm:cxn modelId="{D3C023AC-C99F-4B08-BC8E-DB8AEA32A673}" type="presParOf" srcId="{C5E6E376-99C6-4C58-BD6D-9CA7C66F914C}" destId="{96CBCAC0-66B1-4915-A8BC-B732F87950C4}" srcOrd="1" destOrd="0" presId="urn:microsoft.com/office/officeart/2005/8/layout/target3"/>
    <dgm:cxn modelId="{8E1E0C0A-9125-44D6-A5FA-B1AF04778435}" type="presParOf" srcId="{C5E6E376-99C6-4C58-BD6D-9CA7C66F914C}" destId="{CAD380A2-61EE-43DA-95E8-75C43440C5F1}" srcOrd="2" destOrd="0" presId="urn:microsoft.com/office/officeart/2005/8/layout/target3"/>
    <dgm:cxn modelId="{F0B820A3-C7AA-4D39-BE88-6D668A29A9E1}" type="presParOf" srcId="{C5E6E376-99C6-4C58-BD6D-9CA7C66F914C}" destId="{20C71A02-216C-4B07-B9C7-EF6D0DDC2A64}" srcOrd="3" destOrd="0" presId="urn:microsoft.com/office/officeart/2005/8/layout/target3"/>
    <dgm:cxn modelId="{6B767B36-7F4F-49AB-9B9E-76671EEA4CA3}" type="presParOf" srcId="{C5E6E376-99C6-4C58-BD6D-9CA7C66F914C}" destId="{A556BF94-2A3C-444D-A3E8-840627459868}" srcOrd="4" destOrd="0" presId="urn:microsoft.com/office/officeart/2005/8/layout/target3"/>
    <dgm:cxn modelId="{7045ABBD-29C5-49FC-91AC-2B9DE394DF92}" type="presParOf" srcId="{C5E6E376-99C6-4C58-BD6D-9CA7C66F914C}" destId="{F19BC7D6-6B32-4F3D-8328-CD8D4873F25A}" srcOrd="5" destOrd="0" presId="urn:microsoft.com/office/officeart/2005/8/layout/target3"/>
    <dgm:cxn modelId="{DF72E83E-F40A-4807-B532-9D2C7E6BBBDC}" type="presParOf" srcId="{C5E6E376-99C6-4C58-BD6D-9CA7C66F914C}" destId="{38A28C9D-77F9-4EB8-A111-B2757C35E36B}" srcOrd="6" destOrd="0" presId="urn:microsoft.com/office/officeart/2005/8/layout/target3"/>
    <dgm:cxn modelId="{3503E7DC-2153-4425-9022-E1C6C6398FC9}" type="presParOf" srcId="{C5E6E376-99C6-4C58-BD6D-9CA7C66F914C}" destId="{48266BF6-FA63-4D09-826D-A8D78EF03F9B}" srcOrd="7" destOrd="0" presId="urn:microsoft.com/office/officeart/2005/8/layout/target3"/>
    <dgm:cxn modelId="{050D60F3-D07F-4641-B4FC-55CC2B808165}" type="presParOf" srcId="{C5E6E376-99C6-4C58-BD6D-9CA7C66F914C}" destId="{0A9BEFEF-3E64-4367-8E5C-EEFEA7F379B6}" srcOrd="8" destOrd="0" presId="urn:microsoft.com/office/officeart/2005/8/layout/target3"/>
    <dgm:cxn modelId="{D42B7D1F-88AD-4F86-8DE6-907ECD188D56}" type="presParOf" srcId="{C5E6E376-99C6-4C58-BD6D-9CA7C66F914C}" destId="{D8520D14-70A5-4A53-B0BF-610732AD6C21}" srcOrd="9" destOrd="0" presId="urn:microsoft.com/office/officeart/2005/8/layout/target3"/>
    <dgm:cxn modelId="{A28E6872-A4CD-45D0-A42E-1BEF2A0315FB}" type="presParOf" srcId="{C5E6E376-99C6-4C58-BD6D-9CA7C66F914C}" destId="{12E17903-133F-4EC2-ADB8-39475FA6EE9A}" srcOrd="10" destOrd="0" presId="urn:microsoft.com/office/officeart/2005/8/layout/target3"/>
    <dgm:cxn modelId="{EEDE762C-70E6-4353-BC46-B8C5ECAA69E5}" type="presParOf" srcId="{C5E6E376-99C6-4C58-BD6D-9CA7C66F914C}" destId="{7832AA75-4915-4E4A-BE3C-293420154284}" srcOrd="11" destOrd="0" presId="urn:microsoft.com/office/officeart/2005/8/layout/target3"/>
    <dgm:cxn modelId="{309F6CCA-EBDB-416F-9108-E9042DDB79D1}" type="presParOf" srcId="{C5E6E376-99C6-4C58-BD6D-9CA7C66F914C}" destId="{85B61CC4-E1B1-4283-A23C-A90D81F66AD4}" srcOrd="12" destOrd="0" presId="urn:microsoft.com/office/officeart/2005/8/layout/target3"/>
    <dgm:cxn modelId="{563617E8-ED42-42DC-8005-BC9AF4A17FAE}" type="presParOf" srcId="{C5E6E376-99C6-4C58-BD6D-9CA7C66F914C}" destId="{36648C3E-C27A-40A7-9147-027B8BC91FCB}" srcOrd="13" destOrd="0" presId="urn:microsoft.com/office/officeart/2005/8/layout/target3"/>
    <dgm:cxn modelId="{F2B73F9C-40D7-4562-9209-F6F90A833E8E}" type="presParOf" srcId="{C5E6E376-99C6-4C58-BD6D-9CA7C66F914C}" destId="{DF93CA5B-D17B-457C-A923-49F02C0F9720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9C3FC1-543F-4949-AAB0-F3820DF82A4B}" type="doc">
      <dgm:prSet loTypeId="urn:microsoft.com/office/officeart/2005/8/layout/matrix1" loCatId="matrix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A2699774-8B95-4B17-939D-BCE8038088EA}">
      <dgm:prSet phldrT="[文本]" custT="1"/>
      <dgm:spPr/>
      <dgm:t>
        <a:bodyPr/>
        <a:lstStyle/>
        <a:p>
          <a:r>
            <a:rPr lang="zh-CN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总计算能力</a:t>
          </a:r>
          <a:r>
            <a: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555</a:t>
          </a:r>
          <a:r>
            <a:rPr lang="zh-CN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万亿次</a:t>
          </a:r>
          <a:r>
            <a: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</a:t>
          </a:r>
          <a:r>
            <a:rPr lang="zh-CN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秒</a:t>
          </a:r>
          <a:r>
            <a:rPr lang="en-US" altLang="zh-CN" sz="1600" dirty="0" smtClean="0"/>
            <a:t/>
          </a:r>
          <a:br>
            <a:rPr lang="en-US" altLang="zh-CN" sz="1600" dirty="0" smtClean="0"/>
          </a:br>
          <a:r>
            <a:rPr lang="en-US" altLang="en-US" sz="1400" dirty="0" smtClean="0"/>
            <a:t>CPU</a:t>
          </a:r>
          <a:r>
            <a:rPr lang="zh-CN" altLang="en-US" sz="1400" dirty="0" smtClean="0"/>
            <a:t>：</a:t>
          </a:r>
          <a:r>
            <a:rPr lang="en-US" altLang="zh-CN" sz="1400" dirty="0" smtClean="0"/>
            <a:t>328</a:t>
          </a:r>
          <a:r>
            <a:rPr lang="zh-CN" altLang="en-US" sz="1400" dirty="0" smtClean="0"/>
            <a:t>万亿次</a:t>
          </a:r>
          <a:r>
            <a:rPr lang="en-US" altLang="en-US" sz="1400" dirty="0" smtClean="0"/>
            <a:t>/</a:t>
          </a:r>
          <a:r>
            <a:rPr lang="zh-CN" altLang="en-US" sz="1400" dirty="0" smtClean="0"/>
            <a:t>秒</a:t>
          </a:r>
          <a:r>
            <a:rPr lang="en-US" altLang="zh-CN" sz="1400" dirty="0" smtClean="0"/>
            <a:t/>
          </a:r>
          <a:br>
            <a:rPr lang="en-US" altLang="zh-CN" sz="1400" dirty="0" smtClean="0"/>
          </a:br>
          <a:r>
            <a:rPr lang="en-US" altLang="en-US" sz="1400" dirty="0" smtClean="0"/>
            <a:t>GPU</a:t>
          </a:r>
          <a:r>
            <a:rPr lang="zh-CN" altLang="en-US" sz="1400" dirty="0" smtClean="0"/>
            <a:t>：</a:t>
          </a:r>
          <a:r>
            <a:rPr lang="en-US" altLang="en-US" sz="1400" dirty="0" smtClean="0"/>
            <a:t>222</a:t>
          </a:r>
          <a:r>
            <a:rPr lang="zh-CN" altLang="en-US" sz="1400" dirty="0" smtClean="0"/>
            <a:t>万亿次</a:t>
          </a:r>
          <a:r>
            <a:rPr lang="en-US" altLang="en-US" sz="1400" dirty="0" smtClean="0"/>
            <a:t>/</a:t>
          </a:r>
          <a:r>
            <a:rPr lang="zh-CN" altLang="en-US" sz="1400" dirty="0" smtClean="0"/>
            <a:t>秒</a:t>
          </a:r>
          <a:r>
            <a:rPr lang="en-US" altLang="zh-CN" sz="1400" dirty="0" smtClean="0"/>
            <a:t/>
          </a:r>
          <a:br>
            <a:rPr lang="en-US" altLang="zh-CN" sz="1400" dirty="0" smtClean="0"/>
          </a:br>
          <a:r>
            <a:rPr lang="en-US" altLang="zh-CN" sz="1400" dirty="0" smtClean="0"/>
            <a:t>MIC</a:t>
          </a:r>
          <a:r>
            <a:rPr lang="zh-CN" altLang="en-US" sz="1400" dirty="0" smtClean="0"/>
            <a:t>：</a:t>
          </a:r>
          <a:r>
            <a:rPr lang="en-US" altLang="zh-CN" sz="1400" dirty="0" smtClean="0"/>
            <a:t>5</a:t>
          </a:r>
          <a:r>
            <a:rPr lang="zh-CN" altLang="en-US" sz="1400" dirty="0" smtClean="0"/>
            <a:t>万亿次</a:t>
          </a:r>
          <a:r>
            <a:rPr lang="en-US" altLang="zh-CN" sz="1400" dirty="0" smtClean="0"/>
            <a:t>/</a:t>
          </a:r>
          <a:r>
            <a:rPr lang="zh-CN" altLang="en-US" sz="1400" dirty="0" smtClean="0"/>
            <a:t>秒</a:t>
          </a:r>
          <a:endParaRPr lang="zh-CN" altLang="en-US" sz="1400" dirty="0"/>
        </a:p>
      </dgm:t>
    </dgm:pt>
    <dgm:pt modelId="{AB9FC587-C119-4F87-A1D5-9DB5AAAEA589}" type="parTrans" cxnId="{AD20098B-60EE-4560-A381-3F1AB18FB5A2}">
      <dgm:prSet/>
      <dgm:spPr/>
      <dgm:t>
        <a:bodyPr/>
        <a:lstStyle/>
        <a:p>
          <a:endParaRPr lang="zh-CN" altLang="en-US"/>
        </a:p>
      </dgm:t>
    </dgm:pt>
    <dgm:pt modelId="{6CD1A732-8EE1-482B-A379-D089C2291FC5}" type="sibTrans" cxnId="{AD20098B-60EE-4560-A381-3F1AB18FB5A2}">
      <dgm:prSet/>
      <dgm:spPr/>
      <dgm:t>
        <a:bodyPr/>
        <a:lstStyle/>
        <a:p>
          <a:endParaRPr lang="zh-CN" altLang="en-US"/>
        </a:p>
      </dgm:t>
    </dgm:pt>
    <dgm:pt modelId="{BDE5A1F4-17FF-466D-B20C-C488D6EE02B0}">
      <dgm:prSet phldrT="[文本]"/>
      <dgm:spPr/>
      <dgm:t>
        <a:bodyPr/>
        <a:lstStyle/>
        <a:p>
          <a:r>
            <a:rPr lang="en-US" altLang="en-US" dirty="0" err="1" smtClean="0"/>
            <a:t>ChinaGrid</a:t>
          </a:r>
          <a:r>
            <a:rPr lang="zh-CN" altLang="en-US" dirty="0" smtClean="0"/>
            <a:t>高性能计算集群</a:t>
          </a:r>
          <a:endParaRPr lang="zh-CN" altLang="en-US" dirty="0"/>
        </a:p>
      </dgm:t>
    </dgm:pt>
    <dgm:pt modelId="{ECF60C87-AFA8-42FC-A163-150C9CA05DBB}" type="parTrans" cxnId="{7F65FF46-174C-4781-90E1-767B46E80884}">
      <dgm:prSet/>
      <dgm:spPr/>
      <dgm:t>
        <a:bodyPr/>
        <a:lstStyle/>
        <a:p>
          <a:endParaRPr lang="zh-CN" altLang="en-US"/>
        </a:p>
      </dgm:t>
    </dgm:pt>
    <dgm:pt modelId="{500ECAD8-0474-4BBE-B858-2BEE77D25B2C}" type="sibTrans" cxnId="{7F65FF46-174C-4781-90E1-767B46E80884}">
      <dgm:prSet/>
      <dgm:spPr/>
      <dgm:t>
        <a:bodyPr/>
        <a:lstStyle/>
        <a:p>
          <a:endParaRPr lang="zh-CN" altLang="en-US"/>
        </a:p>
      </dgm:t>
    </dgm:pt>
    <dgm:pt modelId="{40AE3262-476D-46EF-83C5-23B8198EE9C1}">
      <dgm:prSet phldrT="[文本]"/>
      <dgm:spPr/>
      <dgm:t>
        <a:bodyPr/>
        <a:lstStyle/>
        <a:p>
          <a:r>
            <a:rPr lang="zh-CN" altLang="en-US" dirty="0" smtClean="0"/>
            <a:t>刀片及胖节点超算系统</a:t>
          </a:r>
          <a:endParaRPr lang="zh-CN" altLang="en-US" dirty="0"/>
        </a:p>
      </dgm:t>
    </dgm:pt>
    <dgm:pt modelId="{B6EA1DBD-01F0-4EF1-8259-3F0191196C81}" type="parTrans" cxnId="{01DA6FB4-14BD-45C7-91B1-5693576EA5FD}">
      <dgm:prSet/>
      <dgm:spPr/>
      <dgm:t>
        <a:bodyPr/>
        <a:lstStyle/>
        <a:p>
          <a:endParaRPr lang="zh-CN" altLang="en-US"/>
        </a:p>
      </dgm:t>
    </dgm:pt>
    <dgm:pt modelId="{9A3FFBDD-766A-4D3E-890F-11CE4AB94E60}" type="sibTrans" cxnId="{01DA6FB4-14BD-45C7-91B1-5693576EA5FD}">
      <dgm:prSet/>
      <dgm:spPr/>
      <dgm:t>
        <a:bodyPr/>
        <a:lstStyle/>
        <a:p>
          <a:endParaRPr lang="zh-CN" altLang="en-US"/>
        </a:p>
      </dgm:t>
    </dgm:pt>
    <dgm:pt modelId="{AB77A807-F8AD-4E81-9418-B5086D701A4A}">
      <dgm:prSet/>
      <dgm:spPr/>
      <dgm:t>
        <a:bodyPr/>
        <a:lstStyle/>
        <a:p>
          <a:r>
            <a:rPr lang="zh-CN" altLang="en-US" dirty="0" smtClean="0"/>
            <a:t>联想深腾</a:t>
          </a:r>
          <a:r>
            <a:rPr lang="en-US" altLang="en-US" dirty="0" smtClean="0"/>
            <a:t>7000G GPU</a:t>
          </a:r>
          <a:r>
            <a:rPr lang="zh-CN" altLang="en-US" dirty="0" smtClean="0"/>
            <a:t>集群</a:t>
          </a:r>
          <a:endParaRPr lang="zh-CN" altLang="en-US" dirty="0"/>
        </a:p>
      </dgm:t>
    </dgm:pt>
    <dgm:pt modelId="{166097FC-6FF2-4F60-B2EE-DABD2CC9C61A}" type="parTrans" cxnId="{3D6465A6-7FCE-4C06-A60F-D9E9DDAF9664}">
      <dgm:prSet/>
      <dgm:spPr/>
      <dgm:t>
        <a:bodyPr/>
        <a:lstStyle/>
        <a:p>
          <a:endParaRPr lang="zh-CN" altLang="en-US"/>
        </a:p>
      </dgm:t>
    </dgm:pt>
    <dgm:pt modelId="{8686E43B-1974-4CF1-B3E9-4320F6B570B5}" type="sibTrans" cxnId="{3D6465A6-7FCE-4C06-A60F-D9E9DDAF9664}">
      <dgm:prSet/>
      <dgm:spPr/>
      <dgm:t>
        <a:bodyPr/>
        <a:lstStyle/>
        <a:p>
          <a:endParaRPr lang="zh-CN" altLang="en-US"/>
        </a:p>
      </dgm:t>
    </dgm:pt>
    <dgm:pt modelId="{19B17051-B548-43C6-A861-C28081F9689F}">
      <dgm:prSet phldrT="[文本]"/>
      <dgm:spPr/>
      <dgm:t>
        <a:bodyPr/>
        <a:lstStyle/>
        <a:p>
          <a:r>
            <a:rPr lang="zh-CN" altLang="en-US" dirty="0" smtClean="0"/>
            <a:t>曙光</a:t>
          </a:r>
          <a:r>
            <a:rPr lang="en-US" altLang="zh-CN" dirty="0" smtClean="0"/>
            <a:t>TC4600</a:t>
          </a:r>
          <a:r>
            <a:rPr lang="zh-CN" altLang="en-US" dirty="0" smtClean="0"/>
            <a:t>百万亿次超算系统</a:t>
          </a:r>
          <a:endParaRPr lang="zh-CN" altLang="en-US" dirty="0"/>
        </a:p>
      </dgm:t>
    </dgm:pt>
    <dgm:pt modelId="{CE183B81-E472-40CB-A64F-D027AE84CCEF}" type="parTrans" cxnId="{7E4113D0-6404-495F-A898-3A050FADD639}">
      <dgm:prSet/>
      <dgm:spPr/>
      <dgm:t>
        <a:bodyPr/>
        <a:lstStyle/>
        <a:p>
          <a:endParaRPr lang="zh-CN" altLang="en-US"/>
        </a:p>
      </dgm:t>
    </dgm:pt>
    <dgm:pt modelId="{9A31CF28-9EED-4D26-9E49-D2B1DB045AB5}" type="sibTrans" cxnId="{7E4113D0-6404-495F-A898-3A050FADD639}">
      <dgm:prSet/>
      <dgm:spPr/>
      <dgm:t>
        <a:bodyPr/>
        <a:lstStyle/>
        <a:p>
          <a:endParaRPr lang="zh-CN" altLang="en-US"/>
        </a:p>
      </dgm:t>
    </dgm:pt>
    <dgm:pt modelId="{1942F343-7628-418C-823D-891315DEF100}" type="pres">
      <dgm:prSet presAssocID="{719C3FC1-543F-4949-AAB0-F3820DF82A4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F43525A-9808-482F-873F-A81ED32AC952}" type="pres">
      <dgm:prSet presAssocID="{719C3FC1-543F-4949-AAB0-F3820DF82A4B}" presName="matrix" presStyleCnt="0"/>
      <dgm:spPr/>
    </dgm:pt>
    <dgm:pt modelId="{E1920CBD-493E-458F-B9D0-59485453C20A}" type="pres">
      <dgm:prSet presAssocID="{719C3FC1-543F-4949-AAB0-F3820DF82A4B}" presName="tile1" presStyleLbl="node1" presStyleIdx="0" presStyleCnt="4"/>
      <dgm:spPr/>
      <dgm:t>
        <a:bodyPr/>
        <a:lstStyle/>
        <a:p>
          <a:endParaRPr lang="zh-CN" altLang="en-US"/>
        </a:p>
      </dgm:t>
    </dgm:pt>
    <dgm:pt modelId="{DF853F5C-AC16-49CC-9477-F273A6CD2E2D}" type="pres">
      <dgm:prSet presAssocID="{719C3FC1-543F-4949-AAB0-F3820DF82A4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1F82C5-2E21-4CEB-9E54-D41A026AD426}" type="pres">
      <dgm:prSet presAssocID="{719C3FC1-543F-4949-AAB0-F3820DF82A4B}" presName="tile2" presStyleLbl="node1" presStyleIdx="1" presStyleCnt="4"/>
      <dgm:spPr/>
      <dgm:t>
        <a:bodyPr/>
        <a:lstStyle/>
        <a:p>
          <a:endParaRPr lang="zh-CN" altLang="en-US"/>
        </a:p>
      </dgm:t>
    </dgm:pt>
    <dgm:pt modelId="{FB25953C-3B41-478B-8C84-07C06A535A3C}" type="pres">
      <dgm:prSet presAssocID="{719C3FC1-543F-4949-AAB0-F3820DF82A4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783730D-8777-4FB1-8D55-7E2BB223FFD9}" type="pres">
      <dgm:prSet presAssocID="{719C3FC1-543F-4949-AAB0-F3820DF82A4B}" presName="tile3" presStyleLbl="node1" presStyleIdx="2" presStyleCnt="4"/>
      <dgm:spPr/>
      <dgm:t>
        <a:bodyPr/>
        <a:lstStyle/>
        <a:p>
          <a:endParaRPr lang="zh-CN" altLang="en-US"/>
        </a:p>
      </dgm:t>
    </dgm:pt>
    <dgm:pt modelId="{6AF0C163-78A1-406D-AC39-CB2120D015F6}" type="pres">
      <dgm:prSet presAssocID="{719C3FC1-543F-4949-AAB0-F3820DF82A4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FBC841-D3D4-4AEF-AF8E-CC4C16E65FAE}" type="pres">
      <dgm:prSet presAssocID="{719C3FC1-543F-4949-AAB0-F3820DF82A4B}" presName="tile4" presStyleLbl="node1" presStyleIdx="3" presStyleCnt="4"/>
      <dgm:spPr/>
      <dgm:t>
        <a:bodyPr/>
        <a:lstStyle/>
        <a:p>
          <a:endParaRPr lang="zh-CN" altLang="en-US"/>
        </a:p>
      </dgm:t>
    </dgm:pt>
    <dgm:pt modelId="{EC0B0740-8E5A-4286-8310-7D4F65D5C818}" type="pres">
      <dgm:prSet presAssocID="{719C3FC1-543F-4949-AAB0-F3820DF82A4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EA3B29-C140-433C-81E7-1429A0625AA1}" type="pres">
      <dgm:prSet presAssocID="{719C3FC1-543F-4949-AAB0-F3820DF82A4B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DA98E62-16F7-4616-B760-EEBBE8C26BD5}" type="presOf" srcId="{40AE3262-476D-46EF-83C5-23B8198EE9C1}" destId="{3783730D-8777-4FB1-8D55-7E2BB223FFD9}" srcOrd="0" destOrd="0" presId="urn:microsoft.com/office/officeart/2005/8/layout/matrix1"/>
    <dgm:cxn modelId="{403D0AA3-3FC8-43FA-AF7D-58D1C836D927}" type="presOf" srcId="{19B17051-B548-43C6-A861-C28081F9689F}" destId="{DF853F5C-AC16-49CC-9477-F273A6CD2E2D}" srcOrd="1" destOrd="0" presId="urn:microsoft.com/office/officeart/2005/8/layout/matrix1"/>
    <dgm:cxn modelId="{0F1FFA47-8180-4923-BA2D-C12C1ED5F697}" type="presOf" srcId="{19B17051-B548-43C6-A861-C28081F9689F}" destId="{E1920CBD-493E-458F-B9D0-59485453C20A}" srcOrd="0" destOrd="0" presId="urn:microsoft.com/office/officeart/2005/8/layout/matrix1"/>
    <dgm:cxn modelId="{01DA6FB4-14BD-45C7-91B1-5693576EA5FD}" srcId="{A2699774-8B95-4B17-939D-BCE8038088EA}" destId="{40AE3262-476D-46EF-83C5-23B8198EE9C1}" srcOrd="2" destOrd="0" parTransId="{B6EA1DBD-01F0-4EF1-8259-3F0191196C81}" sibTransId="{9A3FFBDD-766A-4D3E-890F-11CE4AB94E60}"/>
    <dgm:cxn modelId="{3D6465A6-7FCE-4C06-A60F-D9E9DDAF9664}" srcId="{A2699774-8B95-4B17-939D-BCE8038088EA}" destId="{AB77A807-F8AD-4E81-9418-B5086D701A4A}" srcOrd="3" destOrd="0" parTransId="{166097FC-6FF2-4F60-B2EE-DABD2CC9C61A}" sibTransId="{8686E43B-1974-4CF1-B3E9-4320F6B570B5}"/>
    <dgm:cxn modelId="{DF892BFD-A11F-4957-ACBD-594FB89C3379}" type="presOf" srcId="{BDE5A1F4-17FF-466D-B20C-C488D6EE02B0}" destId="{9B1F82C5-2E21-4CEB-9E54-D41A026AD426}" srcOrd="0" destOrd="0" presId="urn:microsoft.com/office/officeart/2005/8/layout/matrix1"/>
    <dgm:cxn modelId="{77DDC1FA-6292-423E-A9DC-D25CB5729EA4}" type="presOf" srcId="{A2699774-8B95-4B17-939D-BCE8038088EA}" destId="{CDEA3B29-C140-433C-81E7-1429A0625AA1}" srcOrd="0" destOrd="0" presId="urn:microsoft.com/office/officeart/2005/8/layout/matrix1"/>
    <dgm:cxn modelId="{2E1DD789-1937-4D05-A412-64A0A2187CAF}" type="presOf" srcId="{AB77A807-F8AD-4E81-9418-B5086D701A4A}" destId="{EC0B0740-8E5A-4286-8310-7D4F65D5C818}" srcOrd="1" destOrd="0" presId="urn:microsoft.com/office/officeart/2005/8/layout/matrix1"/>
    <dgm:cxn modelId="{7F65FF46-174C-4781-90E1-767B46E80884}" srcId="{A2699774-8B95-4B17-939D-BCE8038088EA}" destId="{BDE5A1F4-17FF-466D-B20C-C488D6EE02B0}" srcOrd="1" destOrd="0" parTransId="{ECF60C87-AFA8-42FC-A163-150C9CA05DBB}" sibTransId="{500ECAD8-0474-4BBE-B858-2BEE77D25B2C}"/>
    <dgm:cxn modelId="{382FF0CC-E5C7-4DE8-A0C5-188E253E2B4E}" type="presOf" srcId="{BDE5A1F4-17FF-466D-B20C-C488D6EE02B0}" destId="{FB25953C-3B41-478B-8C84-07C06A535A3C}" srcOrd="1" destOrd="0" presId="urn:microsoft.com/office/officeart/2005/8/layout/matrix1"/>
    <dgm:cxn modelId="{7E4113D0-6404-495F-A898-3A050FADD639}" srcId="{A2699774-8B95-4B17-939D-BCE8038088EA}" destId="{19B17051-B548-43C6-A861-C28081F9689F}" srcOrd="0" destOrd="0" parTransId="{CE183B81-E472-40CB-A64F-D027AE84CCEF}" sibTransId="{9A31CF28-9EED-4D26-9E49-D2B1DB045AB5}"/>
    <dgm:cxn modelId="{AD20098B-60EE-4560-A381-3F1AB18FB5A2}" srcId="{719C3FC1-543F-4949-AAB0-F3820DF82A4B}" destId="{A2699774-8B95-4B17-939D-BCE8038088EA}" srcOrd="0" destOrd="0" parTransId="{AB9FC587-C119-4F87-A1D5-9DB5AAAEA589}" sibTransId="{6CD1A732-8EE1-482B-A379-D089C2291FC5}"/>
    <dgm:cxn modelId="{4503AD8E-FBA4-48BE-9DAE-6BF4D3B72F03}" type="presOf" srcId="{AB77A807-F8AD-4E81-9418-B5086D701A4A}" destId="{04FBC841-D3D4-4AEF-AF8E-CC4C16E65FAE}" srcOrd="0" destOrd="0" presId="urn:microsoft.com/office/officeart/2005/8/layout/matrix1"/>
    <dgm:cxn modelId="{AEA2B1EC-A80F-4420-8C55-1F5CD85DD086}" type="presOf" srcId="{40AE3262-476D-46EF-83C5-23B8198EE9C1}" destId="{6AF0C163-78A1-406D-AC39-CB2120D015F6}" srcOrd="1" destOrd="0" presId="urn:microsoft.com/office/officeart/2005/8/layout/matrix1"/>
    <dgm:cxn modelId="{7A2192E8-1401-4CD0-B08E-2F2653E931DF}" type="presOf" srcId="{719C3FC1-543F-4949-AAB0-F3820DF82A4B}" destId="{1942F343-7628-418C-823D-891315DEF100}" srcOrd="0" destOrd="0" presId="urn:microsoft.com/office/officeart/2005/8/layout/matrix1"/>
    <dgm:cxn modelId="{CAE8FB17-2F48-480E-9C09-B6A5E8611AB2}" type="presParOf" srcId="{1942F343-7628-418C-823D-891315DEF100}" destId="{3F43525A-9808-482F-873F-A81ED32AC952}" srcOrd="0" destOrd="0" presId="urn:microsoft.com/office/officeart/2005/8/layout/matrix1"/>
    <dgm:cxn modelId="{6548B4DA-5CE8-4F9A-ABB3-E88848F9A576}" type="presParOf" srcId="{3F43525A-9808-482F-873F-A81ED32AC952}" destId="{E1920CBD-493E-458F-B9D0-59485453C20A}" srcOrd="0" destOrd="0" presId="urn:microsoft.com/office/officeart/2005/8/layout/matrix1"/>
    <dgm:cxn modelId="{1CD7E9B5-BDAD-44CE-85CE-E1E6294448FB}" type="presParOf" srcId="{3F43525A-9808-482F-873F-A81ED32AC952}" destId="{DF853F5C-AC16-49CC-9477-F273A6CD2E2D}" srcOrd="1" destOrd="0" presId="urn:microsoft.com/office/officeart/2005/8/layout/matrix1"/>
    <dgm:cxn modelId="{9860EEC2-D708-4058-8E59-BBD97ADB02AC}" type="presParOf" srcId="{3F43525A-9808-482F-873F-A81ED32AC952}" destId="{9B1F82C5-2E21-4CEB-9E54-D41A026AD426}" srcOrd="2" destOrd="0" presId="urn:microsoft.com/office/officeart/2005/8/layout/matrix1"/>
    <dgm:cxn modelId="{FD360E9A-5737-44D4-981F-A60522B9C8E4}" type="presParOf" srcId="{3F43525A-9808-482F-873F-A81ED32AC952}" destId="{FB25953C-3B41-478B-8C84-07C06A535A3C}" srcOrd="3" destOrd="0" presId="urn:microsoft.com/office/officeart/2005/8/layout/matrix1"/>
    <dgm:cxn modelId="{A6EC553F-8D73-4344-B686-7507F45D1769}" type="presParOf" srcId="{3F43525A-9808-482F-873F-A81ED32AC952}" destId="{3783730D-8777-4FB1-8D55-7E2BB223FFD9}" srcOrd="4" destOrd="0" presId="urn:microsoft.com/office/officeart/2005/8/layout/matrix1"/>
    <dgm:cxn modelId="{828BDEB7-AA23-4566-A0CE-F48716B8D39C}" type="presParOf" srcId="{3F43525A-9808-482F-873F-A81ED32AC952}" destId="{6AF0C163-78A1-406D-AC39-CB2120D015F6}" srcOrd="5" destOrd="0" presId="urn:microsoft.com/office/officeart/2005/8/layout/matrix1"/>
    <dgm:cxn modelId="{FD1A5B7E-D067-4A29-8C17-D83E829C7B4E}" type="presParOf" srcId="{3F43525A-9808-482F-873F-A81ED32AC952}" destId="{04FBC841-D3D4-4AEF-AF8E-CC4C16E65FAE}" srcOrd="6" destOrd="0" presId="urn:microsoft.com/office/officeart/2005/8/layout/matrix1"/>
    <dgm:cxn modelId="{DE401672-314F-4F31-BF2E-5492CFFFD84D}" type="presParOf" srcId="{3F43525A-9808-482F-873F-A81ED32AC952}" destId="{EC0B0740-8E5A-4286-8310-7D4F65D5C818}" srcOrd="7" destOrd="0" presId="urn:microsoft.com/office/officeart/2005/8/layout/matrix1"/>
    <dgm:cxn modelId="{EE7141CF-D441-44BD-ACFE-2F0FE57FA9A0}" type="presParOf" srcId="{1942F343-7628-418C-823D-891315DEF100}" destId="{CDEA3B29-C140-433C-81E7-1429A0625AA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6F5847-95CF-4DEF-B2C3-C8E309913F82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E7EC41C1-7369-429E-B943-391DE3750A11}">
      <dgm:prSet phldrT="[文本]"/>
      <dgm:spPr>
        <a:solidFill>
          <a:srgbClr val="ED7D31">
            <a:alpha val="69804"/>
          </a:srgbClr>
        </a:solidFill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307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台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服务器</a:t>
          </a:r>
          <a:endParaRPr lang="zh-CN" altLang="en-US" dirty="0"/>
        </a:p>
      </dgm:t>
    </dgm:pt>
    <dgm:pt modelId="{A0862C06-B50E-4133-8010-15C0BB80A607}" type="parTrans" cxnId="{45A95D92-2097-4F91-8BF4-F1F0A9C5665A}">
      <dgm:prSet/>
      <dgm:spPr/>
      <dgm:t>
        <a:bodyPr/>
        <a:lstStyle/>
        <a:p>
          <a:endParaRPr lang="zh-CN" altLang="en-US"/>
        </a:p>
      </dgm:t>
    </dgm:pt>
    <dgm:pt modelId="{FF23F7B9-746F-43E6-A612-A0184818ECA0}" type="sibTrans" cxnId="{45A95D92-2097-4F91-8BF4-F1F0A9C5665A}">
      <dgm:prSet/>
      <dgm:spPr/>
      <dgm:t>
        <a:bodyPr/>
        <a:lstStyle/>
        <a:p>
          <a:endParaRPr lang="zh-CN" altLang="en-US"/>
        </a:p>
      </dgm:t>
    </dgm:pt>
    <dgm:pt modelId="{A86446C2-BE2D-4A98-BB30-5A9D30C9282B}">
      <dgm:prSet phldrT="[文本]" custT="1"/>
      <dgm:spPr>
        <a:solidFill>
          <a:srgbClr val="FFFFFF">
            <a:alpha val="69804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altLang="zh-CN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300</a:t>
          </a:r>
          <a:r>
            <a:rPr lang="zh-CN" alt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台曙光</a:t>
          </a:r>
          <a:r>
            <a:rPr lang="en-US" altLang="zh-CN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TC4600V2</a:t>
          </a:r>
          <a:r>
            <a:rPr lang="zh-CN" alt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刀片</a:t>
          </a:r>
          <a:endParaRPr lang="zh-CN" altLang="en-US" sz="1050" dirty="0"/>
        </a:p>
      </dgm:t>
    </dgm:pt>
    <dgm:pt modelId="{A347E4FC-ED42-4A14-BEA1-CA0BF78C7C7B}" type="parTrans" cxnId="{EE18FA28-8CCD-4CED-BCC5-8D74E8A05547}">
      <dgm:prSet/>
      <dgm:spPr/>
      <dgm:t>
        <a:bodyPr/>
        <a:lstStyle/>
        <a:p>
          <a:endParaRPr lang="zh-CN" altLang="en-US"/>
        </a:p>
      </dgm:t>
    </dgm:pt>
    <dgm:pt modelId="{2AAF649F-D253-4586-AC00-1C56FA1FE36C}" type="sibTrans" cxnId="{EE18FA28-8CCD-4CED-BCC5-8D74E8A05547}">
      <dgm:prSet/>
      <dgm:spPr/>
      <dgm:t>
        <a:bodyPr/>
        <a:lstStyle/>
        <a:p>
          <a:endParaRPr lang="zh-CN" altLang="en-US"/>
        </a:p>
      </dgm:t>
    </dgm:pt>
    <dgm:pt modelId="{EE49FA20-A1A1-4C3C-9E9F-541BD692AF69}">
      <dgm:prSet phldrT="[文本]"/>
      <dgm:spPr>
        <a:solidFill>
          <a:srgbClr val="A5A5A5">
            <a:alpha val="69804"/>
          </a:srgbClr>
        </a:solidFill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288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万亿次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秒，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7200 CPU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核心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19TB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内存</a:t>
          </a:r>
          <a:endParaRPr lang="zh-CN" altLang="en-US" dirty="0"/>
        </a:p>
      </dgm:t>
    </dgm:pt>
    <dgm:pt modelId="{A064BCAE-4CC0-4AC5-A74E-7167EEED1ECC}" type="parTrans" cxnId="{BA21D9CF-CE26-4EDA-87AE-CDA2DE0F1B24}">
      <dgm:prSet/>
      <dgm:spPr/>
      <dgm:t>
        <a:bodyPr/>
        <a:lstStyle/>
        <a:p>
          <a:endParaRPr lang="zh-CN" altLang="en-US"/>
        </a:p>
      </dgm:t>
    </dgm:pt>
    <dgm:pt modelId="{7F8A7BC2-1118-4390-A414-E90EFCABBCA1}" type="sibTrans" cxnId="{BA21D9CF-CE26-4EDA-87AE-CDA2DE0F1B24}">
      <dgm:prSet/>
      <dgm:spPr/>
      <dgm:t>
        <a:bodyPr/>
        <a:lstStyle/>
        <a:p>
          <a:endParaRPr lang="zh-CN" altLang="en-US"/>
        </a:p>
      </dgm:t>
    </dgm:pt>
    <dgm:pt modelId="{7AD90480-3B9C-4DB1-BA8E-8FC33E0B7198}">
      <dgm:prSet phldrT="[文本]" custT="1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每个计算节点：</a:t>
          </a:r>
          <a:endParaRPr lang="zh-CN" altLang="en-US" sz="1000" dirty="0"/>
        </a:p>
      </dgm:t>
    </dgm:pt>
    <dgm:pt modelId="{216CFE3C-242A-44B5-919A-02FAF980066A}" type="parTrans" cxnId="{44B17954-1911-4F7D-8983-B8B2A67236A7}">
      <dgm:prSet/>
      <dgm:spPr/>
      <dgm:t>
        <a:bodyPr/>
        <a:lstStyle/>
        <a:p>
          <a:endParaRPr lang="zh-CN" altLang="en-US"/>
        </a:p>
      </dgm:t>
    </dgm:pt>
    <dgm:pt modelId="{5E9C5DC1-2BA9-49E7-ABA1-5C6BD33FFE26}" type="sibTrans" cxnId="{44B17954-1911-4F7D-8983-B8B2A67236A7}">
      <dgm:prSet/>
      <dgm:spPr/>
      <dgm:t>
        <a:bodyPr/>
        <a:lstStyle/>
        <a:p>
          <a:endParaRPr lang="zh-CN" altLang="en-US"/>
        </a:p>
      </dgm:t>
    </dgm:pt>
    <dgm:pt modelId="{6174DA80-4D60-43E5-9F8A-C16C0EF2B2A8}">
      <dgm:prSet phldrT="[文本]"/>
      <dgm:spPr>
        <a:solidFill>
          <a:srgbClr val="FFC000">
            <a:alpha val="69804"/>
          </a:srgbClr>
        </a:solidFill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200TB </a:t>
          </a:r>
          <a:r>
            <a:rPr lang="en-US" altLang="zh-CN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Lustre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并行文件存储系统</a:t>
          </a:r>
          <a:endParaRPr lang="zh-CN" altLang="en-US" dirty="0"/>
        </a:p>
      </dgm:t>
    </dgm:pt>
    <dgm:pt modelId="{D686A388-7447-4F33-98C3-3561B626AC57}" type="parTrans" cxnId="{008DF59E-0A3D-4C7E-8864-6CD31B7774A2}">
      <dgm:prSet/>
      <dgm:spPr/>
      <dgm:t>
        <a:bodyPr/>
        <a:lstStyle/>
        <a:p>
          <a:endParaRPr lang="zh-CN" altLang="en-US"/>
        </a:p>
      </dgm:t>
    </dgm:pt>
    <dgm:pt modelId="{CFE057BF-3FA9-4F7B-B02A-0FA717BB5A0F}" type="sibTrans" cxnId="{008DF59E-0A3D-4C7E-8864-6CD31B7774A2}">
      <dgm:prSet/>
      <dgm:spPr/>
      <dgm:t>
        <a:bodyPr/>
        <a:lstStyle/>
        <a:p>
          <a:endParaRPr lang="zh-CN" altLang="en-US"/>
        </a:p>
      </dgm:t>
    </dgm:pt>
    <dgm:pt modelId="{59EEFE48-8387-4789-A7A8-66EB9EB2BAA5}">
      <dgm:prSet phldrT="[文本]"/>
      <dgm:spPr>
        <a:solidFill>
          <a:srgbClr val="4472C4">
            <a:alpha val="69804"/>
          </a:srgbClr>
        </a:solidFill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56Gbps FDR InfiniBand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高速计算网络</a:t>
          </a:r>
          <a:endParaRPr lang="zh-CN" altLang="en-US" dirty="0"/>
        </a:p>
      </dgm:t>
    </dgm:pt>
    <dgm:pt modelId="{448EF7B0-8294-44A4-A9EF-11ABDE636DB5}" type="parTrans" cxnId="{5EA4EFC4-77B8-41FE-934E-5C7AF9C44362}">
      <dgm:prSet/>
      <dgm:spPr/>
      <dgm:t>
        <a:bodyPr/>
        <a:lstStyle/>
        <a:p>
          <a:endParaRPr lang="zh-CN" altLang="en-US"/>
        </a:p>
      </dgm:t>
    </dgm:pt>
    <dgm:pt modelId="{8DA30C06-DC5E-4C59-B706-372A7F497AFB}" type="sibTrans" cxnId="{5EA4EFC4-77B8-41FE-934E-5C7AF9C44362}">
      <dgm:prSet/>
      <dgm:spPr/>
      <dgm:t>
        <a:bodyPr/>
        <a:lstStyle/>
        <a:p>
          <a:endParaRPr lang="zh-CN" altLang="en-US"/>
        </a:p>
      </dgm:t>
    </dgm:pt>
    <dgm:pt modelId="{EA8D0E13-F288-4E93-96D8-B1823F4F43AA}">
      <dgm:prSet phldrT="[文本]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108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口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+36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口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InfiniBand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交换机</a:t>
          </a:r>
          <a:endParaRPr lang="zh-CN" altLang="en-US" dirty="0"/>
        </a:p>
      </dgm:t>
    </dgm:pt>
    <dgm:pt modelId="{203E5264-F464-482E-8D64-339DC488B509}" type="parTrans" cxnId="{800923E0-4AEE-4E07-B222-195B8C6F53B6}">
      <dgm:prSet/>
      <dgm:spPr/>
      <dgm:t>
        <a:bodyPr/>
        <a:lstStyle/>
        <a:p>
          <a:endParaRPr lang="zh-CN" altLang="en-US"/>
        </a:p>
      </dgm:t>
    </dgm:pt>
    <dgm:pt modelId="{365B04C9-4CAC-411B-92D2-BDA847E6C380}" type="sibTrans" cxnId="{800923E0-4AEE-4E07-B222-195B8C6F53B6}">
      <dgm:prSet/>
      <dgm:spPr/>
      <dgm:t>
        <a:bodyPr/>
        <a:lstStyle/>
        <a:p>
          <a:endParaRPr lang="zh-CN" altLang="en-US"/>
        </a:p>
      </dgm:t>
    </dgm:pt>
    <dgm:pt modelId="{2FD444D7-0AF1-4082-9BF4-DCBABE09D4E3}">
      <dgm:prSet custT="1"/>
      <dgm:spPr>
        <a:solidFill>
          <a:srgbClr val="FFFFFF">
            <a:alpha val="69804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altLang="zh-CN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zh-CN" alt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台</a:t>
          </a:r>
          <a:r>
            <a:rPr lang="en-US" altLang="zh-CN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IO</a:t>
          </a:r>
          <a:r>
            <a:rPr lang="zh-CN" alt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节点</a:t>
          </a:r>
          <a:endParaRPr lang="zh-CN" altLang="en-US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90E87C-F4EC-4157-984F-147E0E31E3A4}" type="parTrans" cxnId="{EBD2EBA7-9157-45C7-9A0B-9D1CCE53B8F7}">
      <dgm:prSet/>
      <dgm:spPr/>
      <dgm:t>
        <a:bodyPr/>
        <a:lstStyle/>
        <a:p>
          <a:endParaRPr lang="zh-CN" altLang="en-US"/>
        </a:p>
      </dgm:t>
    </dgm:pt>
    <dgm:pt modelId="{15DA116E-E719-49B9-A9B6-56AFF8280C0C}" type="sibTrans" cxnId="{EBD2EBA7-9157-45C7-9A0B-9D1CCE53B8F7}">
      <dgm:prSet/>
      <dgm:spPr/>
      <dgm:t>
        <a:bodyPr/>
        <a:lstStyle/>
        <a:p>
          <a:endParaRPr lang="zh-CN" altLang="en-US"/>
        </a:p>
      </dgm:t>
    </dgm:pt>
    <dgm:pt modelId="{ED96139F-F121-42E3-A96C-2B292D8CA7F2}">
      <dgm:prSet custT="1"/>
      <dgm:spPr>
        <a:solidFill>
          <a:srgbClr val="FFFFFF">
            <a:alpha val="69804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altLang="zh-CN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zh-CN" alt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台管理登陆节点</a:t>
          </a:r>
          <a:endParaRPr lang="zh-CN" altLang="en-US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B5F77-B2ED-4D68-AFE1-F9B616439B8F}" type="parTrans" cxnId="{E6401A6B-D74F-45B5-8A8E-8A606C8247C8}">
      <dgm:prSet/>
      <dgm:spPr/>
      <dgm:t>
        <a:bodyPr/>
        <a:lstStyle/>
        <a:p>
          <a:endParaRPr lang="zh-CN" altLang="en-US"/>
        </a:p>
      </dgm:t>
    </dgm:pt>
    <dgm:pt modelId="{7D349951-5019-49F2-9876-64BED0FC810E}" type="sibTrans" cxnId="{E6401A6B-D74F-45B5-8A8E-8A606C8247C8}">
      <dgm:prSet/>
      <dgm:spPr/>
      <dgm:t>
        <a:bodyPr/>
        <a:lstStyle/>
        <a:p>
          <a:endParaRPr lang="zh-CN" altLang="en-US"/>
        </a:p>
      </dgm:t>
    </dgm:pt>
    <dgm:pt modelId="{82DC5B1F-1F20-428F-8C83-978807D8C00B}">
      <dgm:prSet custT="1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两颗 </a:t>
          </a:r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Intel Xeon E5-2680v3 12</a:t>
          </a:r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核</a:t>
          </a:r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CPU</a:t>
          </a:r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，共</a:t>
          </a:r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</a:t>
          </a:r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核</a:t>
          </a:r>
          <a:endParaRPr lang="zh-CN" altLang="en-U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B6D245-2DCB-4BBB-A608-033CE8B9EABB}" type="parTrans" cxnId="{494DC066-967B-4FDB-989D-464450366950}">
      <dgm:prSet/>
      <dgm:spPr/>
      <dgm:t>
        <a:bodyPr/>
        <a:lstStyle/>
        <a:p>
          <a:endParaRPr lang="zh-CN" altLang="en-US"/>
        </a:p>
      </dgm:t>
    </dgm:pt>
    <dgm:pt modelId="{A4CD961D-6A6C-40A3-BDB2-86EEA946E886}" type="sibTrans" cxnId="{494DC066-967B-4FDB-989D-464450366950}">
      <dgm:prSet/>
      <dgm:spPr/>
      <dgm:t>
        <a:bodyPr/>
        <a:lstStyle/>
        <a:p>
          <a:endParaRPr lang="zh-CN" altLang="en-US"/>
        </a:p>
      </dgm:t>
    </dgm:pt>
    <dgm:pt modelId="{23139E3B-7266-4C51-96B2-29C463028618}">
      <dgm:prSet custT="1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64GB DDR4 ECC</a:t>
          </a:r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内存</a:t>
          </a:r>
          <a:endParaRPr lang="zh-CN" altLang="en-U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1F583E-041C-4A37-A7D0-A5E555D403C4}" type="parTrans" cxnId="{A88DA151-9C4C-4D14-BB73-56DF7D216EED}">
      <dgm:prSet/>
      <dgm:spPr/>
      <dgm:t>
        <a:bodyPr/>
        <a:lstStyle/>
        <a:p>
          <a:endParaRPr lang="zh-CN" altLang="en-US"/>
        </a:p>
      </dgm:t>
    </dgm:pt>
    <dgm:pt modelId="{5DB1AFA9-AFA2-47E9-9465-D815A0307369}" type="sibTrans" cxnId="{A88DA151-9C4C-4D14-BB73-56DF7D216EED}">
      <dgm:prSet/>
      <dgm:spPr/>
      <dgm:t>
        <a:bodyPr/>
        <a:lstStyle/>
        <a:p>
          <a:endParaRPr lang="zh-CN" altLang="en-US"/>
        </a:p>
      </dgm:t>
    </dgm:pt>
    <dgm:pt modelId="{0C5206E2-6A33-46FC-B2CC-86B97009DFB0}">
      <dgm:prSet custT="1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计算能力：</a:t>
          </a:r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0.96</a:t>
          </a:r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万亿次</a:t>
          </a:r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秒</a:t>
          </a:r>
          <a:endParaRPr lang="zh-CN" altLang="en-U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7358A4-3D73-4517-8AA4-2E849A18504E}" type="parTrans" cxnId="{078A1207-EEBC-4520-A843-818ED23B9C7E}">
      <dgm:prSet/>
      <dgm:spPr/>
      <dgm:t>
        <a:bodyPr/>
        <a:lstStyle/>
        <a:p>
          <a:endParaRPr lang="zh-CN" altLang="en-US"/>
        </a:p>
      </dgm:t>
    </dgm:pt>
    <dgm:pt modelId="{93BE5901-5A6B-4A1C-9179-8E49D0F9D446}" type="sibTrans" cxnId="{078A1207-EEBC-4520-A843-818ED23B9C7E}">
      <dgm:prSet/>
      <dgm:spPr/>
      <dgm:t>
        <a:bodyPr/>
        <a:lstStyle/>
        <a:p>
          <a:endParaRPr lang="zh-CN" altLang="en-US"/>
        </a:p>
      </dgm:t>
    </dgm:pt>
    <dgm:pt modelId="{D7FEA349-4D3A-4049-84EA-F4AC2DF54232}">
      <dgm:prSet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全线速互联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31657-3370-4C13-8A9B-8E162353B908}" type="parTrans" cxnId="{44FF487A-DD37-4837-9971-62229219945E}">
      <dgm:prSet/>
      <dgm:spPr/>
      <dgm:t>
        <a:bodyPr/>
        <a:lstStyle/>
        <a:p>
          <a:endParaRPr lang="zh-CN" altLang="en-US"/>
        </a:p>
      </dgm:t>
    </dgm:pt>
    <dgm:pt modelId="{A3736CDE-FAEE-4E6F-8854-8B0F17BCD0B9}" type="sibTrans" cxnId="{44FF487A-DD37-4837-9971-62229219945E}">
      <dgm:prSet/>
      <dgm:spPr/>
      <dgm:t>
        <a:bodyPr/>
        <a:lstStyle/>
        <a:p>
          <a:endParaRPr lang="zh-CN" altLang="en-US"/>
        </a:p>
      </dgm:t>
    </dgm:pt>
    <dgm:pt modelId="{D1AB09D5-6E7C-465B-BB02-0AA6310A953C}">
      <dgm:prSet phldrT="[文本]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zh-CN" alt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个</a:t>
          </a:r>
          <a:r>
            <a: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IO</a:t>
          </a:r>
          <a:r>
            <a:rPr lang="zh-CN" alt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节点</a:t>
          </a:r>
          <a:endParaRPr lang="zh-CN" altLang="en-US" dirty="0">
            <a:solidFill>
              <a:schemeClr val="tx1"/>
            </a:solidFill>
          </a:endParaRPr>
        </a:p>
      </dgm:t>
    </dgm:pt>
    <dgm:pt modelId="{70BDCD98-B110-4931-A00A-304DDB02663A}" type="parTrans" cxnId="{CC1A4449-A039-4B25-82ED-5C773F392C0E}">
      <dgm:prSet/>
      <dgm:spPr/>
      <dgm:t>
        <a:bodyPr/>
        <a:lstStyle/>
        <a:p>
          <a:endParaRPr lang="zh-CN" altLang="en-US"/>
        </a:p>
      </dgm:t>
    </dgm:pt>
    <dgm:pt modelId="{293EB8B6-1FCC-4A3D-AED6-9767DBD1606E}" type="sibTrans" cxnId="{CC1A4449-A039-4B25-82ED-5C773F392C0E}">
      <dgm:prSet/>
      <dgm:spPr/>
      <dgm:t>
        <a:bodyPr/>
        <a:lstStyle/>
        <a:p>
          <a:endParaRPr lang="zh-CN" altLang="en-US"/>
        </a:p>
      </dgm:t>
    </dgm:pt>
    <dgm:pt modelId="{D62E8CEB-A372-4CAF-AAF4-8AFE9BC57D80}">
      <dgm:prSet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8x8Gbps FC</a:t>
          </a:r>
          <a:r>
            <a:rPr lang="zh-CN" alt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主机端口</a:t>
          </a:r>
          <a:endParaRPr lang="zh-CN" alt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376ACE-B6A4-4254-BA33-F19E286933E2}" type="parTrans" cxnId="{AA9E172E-ED3D-466F-9A37-35330990910B}">
      <dgm:prSet/>
      <dgm:spPr/>
      <dgm:t>
        <a:bodyPr/>
        <a:lstStyle/>
        <a:p>
          <a:endParaRPr lang="zh-CN" altLang="en-US"/>
        </a:p>
      </dgm:t>
    </dgm:pt>
    <dgm:pt modelId="{25EC489F-CB23-40F4-8E08-931A5E6EEDC0}" type="sibTrans" cxnId="{AA9E172E-ED3D-466F-9A37-35330990910B}">
      <dgm:prSet/>
      <dgm:spPr/>
      <dgm:t>
        <a:bodyPr/>
        <a:lstStyle/>
        <a:p>
          <a:endParaRPr lang="zh-CN" altLang="en-US"/>
        </a:p>
      </dgm:t>
    </dgm:pt>
    <dgm:pt modelId="{18ECBB66-A82C-4996-A5EC-B01E66AAAAE2}">
      <dgm:prSet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1GBps</a:t>
          </a:r>
          <a:r>
            <a:rPr lang="zh-CN" alt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文件吞吐能力</a:t>
          </a:r>
          <a:endParaRPr lang="zh-CN" alt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9A4D9-9FFE-4F2D-B808-C114AB676DF5}" type="parTrans" cxnId="{BDCA7221-BC75-42AD-8ADC-C5AE8F2B9642}">
      <dgm:prSet/>
      <dgm:spPr/>
      <dgm:t>
        <a:bodyPr/>
        <a:lstStyle/>
        <a:p>
          <a:endParaRPr lang="zh-CN" altLang="en-US"/>
        </a:p>
      </dgm:t>
    </dgm:pt>
    <dgm:pt modelId="{8B9A1D02-D809-4494-8ADA-41F387D4566C}" type="sibTrans" cxnId="{BDCA7221-BC75-42AD-8ADC-C5AE8F2B9642}">
      <dgm:prSet/>
      <dgm:spPr/>
      <dgm:t>
        <a:bodyPr/>
        <a:lstStyle/>
        <a:p>
          <a:endParaRPr lang="zh-CN" altLang="en-US"/>
        </a:p>
      </dgm:t>
    </dgm:pt>
    <dgm:pt modelId="{0A7C331B-29B0-48B7-8D11-93A91EA19BE0}">
      <dgm:prSet phldrT="[文本]"/>
      <dgm:spPr>
        <a:solidFill>
          <a:srgbClr val="FFFFFF">
            <a:alpha val="69804"/>
          </a:srgbClr>
        </a:solidFill>
      </dgm:spPr>
      <dgm:t>
        <a:bodyPr/>
        <a:lstStyle/>
        <a:p>
          <a:endParaRPr lang="zh-CN" altLang="en-US" dirty="0">
            <a:solidFill>
              <a:schemeClr val="tx1"/>
            </a:solidFill>
          </a:endParaRPr>
        </a:p>
      </dgm:t>
    </dgm:pt>
    <dgm:pt modelId="{9949340C-A52E-4208-A3E1-2395648B216D}" type="parTrans" cxnId="{32DFACCE-45EF-4C58-BF09-9D8C1328F7EA}">
      <dgm:prSet/>
      <dgm:spPr/>
      <dgm:t>
        <a:bodyPr/>
        <a:lstStyle/>
        <a:p>
          <a:endParaRPr lang="zh-CN" altLang="en-US"/>
        </a:p>
      </dgm:t>
    </dgm:pt>
    <dgm:pt modelId="{675E7F1D-20FF-45D7-949C-8B9F24A66BB4}" type="sibTrans" cxnId="{32DFACCE-45EF-4C58-BF09-9D8C1328F7EA}">
      <dgm:prSet/>
      <dgm:spPr/>
      <dgm:t>
        <a:bodyPr/>
        <a:lstStyle/>
        <a:p>
          <a:endParaRPr lang="zh-CN" altLang="en-US"/>
        </a:p>
      </dgm:t>
    </dgm:pt>
    <dgm:pt modelId="{D29F659C-C3F1-4484-947C-A7AC06B572E2}">
      <dgm:prSet phldrT="[文本]"/>
      <dgm:spPr>
        <a:solidFill>
          <a:srgbClr val="FFFFFF">
            <a:alpha val="69804"/>
          </a:srgbClr>
        </a:solidFill>
      </dgm:spPr>
      <dgm:t>
        <a:bodyPr/>
        <a:lstStyle/>
        <a:p>
          <a:endParaRPr lang="zh-CN" altLang="en-US" dirty="0"/>
        </a:p>
      </dgm:t>
    </dgm:pt>
    <dgm:pt modelId="{09C24AF0-9A05-4A31-A31F-90632036A4FB}" type="parTrans" cxnId="{94A6BEE7-8C34-479C-97C5-4FC452744354}">
      <dgm:prSet/>
      <dgm:spPr/>
      <dgm:t>
        <a:bodyPr/>
        <a:lstStyle/>
        <a:p>
          <a:endParaRPr lang="zh-CN" altLang="en-US"/>
        </a:p>
      </dgm:t>
    </dgm:pt>
    <dgm:pt modelId="{3691A58B-513E-4175-9A25-529312A1FC19}" type="sibTrans" cxnId="{94A6BEE7-8C34-479C-97C5-4FC452744354}">
      <dgm:prSet/>
      <dgm:spPr/>
      <dgm:t>
        <a:bodyPr/>
        <a:lstStyle/>
        <a:p>
          <a:endParaRPr lang="zh-CN" altLang="en-US"/>
        </a:p>
      </dgm:t>
    </dgm:pt>
    <dgm:pt modelId="{D862CB2E-AF70-4EBA-BDFC-26D7E51F7875}" type="pres">
      <dgm:prSet presAssocID="{BE6F5847-95CF-4DEF-B2C3-C8E309913F8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0EE94F2-501E-48E0-91C4-7B2EF2B087BD}" type="pres">
      <dgm:prSet presAssocID="{BE6F5847-95CF-4DEF-B2C3-C8E309913F82}" presName="children" presStyleCnt="0"/>
      <dgm:spPr/>
    </dgm:pt>
    <dgm:pt modelId="{3E486D08-8436-41E8-BD65-FBBF572EF627}" type="pres">
      <dgm:prSet presAssocID="{BE6F5847-95CF-4DEF-B2C3-C8E309913F82}" presName="child1group" presStyleCnt="0"/>
      <dgm:spPr/>
    </dgm:pt>
    <dgm:pt modelId="{8B728A16-5354-4A22-B3B7-E05978BCE9F0}" type="pres">
      <dgm:prSet presAssocID="{BE6F5847-95CF-4DEF-B2C3-C8E309913F82}" presName="child1" presStyleLbl="bgAcc1" presStyleIdx="0" presStyleCnt="4"/>
      <dgm:spPr/>
      <dgm:t>
        <a:bodyPr/>
        <a:lstStyle/>
        <a:p>
          <a:endParaRPr lang="zh-CN" altLang="en-US"/>
        </a:p>
      </dgm:t>
    </dgm:pt>
    <dgm:pt modelId="{7C32BFE8-2BA4-4044-8004-8A1C96458F74}" type="pres">
      <dgm:prSet presAssocID="{BE6F5847-95CF-4DEF-B2C3-C8E309913F8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F963559-783F-4021-A362-FB2C11C92B0E}" type="pres">
      <dgm:prSet presAssocID="{BE6F5847-95CF-4DEF-B2C3-C8E309913F82}" presName="child2group" presStyleCnt="0"/>
      <dgm:spPr/>
    </dgm:pt>
    <dgm:pt modelId="{FF397DE4-8F5F-4DFD-A9FE-E206DD5E59D8}" type="pres">
      <dgm:prSet presAssocID="{BE6F5847-95CF-4DEF-B2C3-C8E309913F82}" presName="child2" presStyleLbl="bgAcc1" presStyleIdx="1" presStyleCnt="4"/>
      <dgm:spPr/>
      <dgm:t>
        <a:bodyPr/>
        <a:lstStyle/>
        <a:p>
          <a:endParaRPr lang="zh-CN" altLang="en-US"/>
        </a:p>
      </dgm:t>
    </dgm:pt>
    <dgm:pt modelId="{D91FE72A-ECC5-44A4-81FD-071F8BA07ADD}" type="pres">
      <dgm:prSet presAssocID="{BE6F5847-95CF-4DEF-B2C3-C8E309913F8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342A5B-51B5-4F9C-BF63-7E0A1B38BB81}" type="pres">
      <dgm:prSet presAssocID="{BE6F5847-95CF-4DEF-B2C3-C8E309913F82}" presName="child3group" presStyleCnt="0"/>
      <dgm:spPr/>
    </dgm:pt>
    <dgm:pt modelId="{FE821109-00E9-4DD8-9974-83CFE11407DC}" type="pres">
      <dgm:prSet presAssocID="{BE6F5847-95CF-4DEF-B2C3-C8E309913F82}" presName="child3" presStyleLbl="bgAcc1" presStyleIdx="2" presStyleCnt="4"/>
      <dgm:spPr/>
      <dgm:t>
        <a:bodyPr/>
        <a:lstStyle/>
        <a:p>
          <a:endParaRPr lang="zh-CN" altLang="en-US"/>
        </a:p>
      </dgm:t>
    </dgm:pt>
    <dgm:pt modelId="{6B267829-460B-49F5-95D2-4DB81820B0EE}" type="pres">
      <dgm:prSet presAssocID="{BE6F5847-95CF-4DEF-B2C3-C8E309913F8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F1A342B-EB0E-4D78-AA63-82A2FC8925C7}" type="pres">
      <dgm:prSet presAssocID="{BE6F5847-95CF-4DEF-B2C3-C8E309913F82}" presName="child4group" presStyleCnt="0"/>
      <dgm:spPr/>
    </dgm:pt>
    <dgm:pt modelId="{031705A4-1CD4-46AD-B0CF-C233F83A7563}" type="pres">
      <dgm:prSet presAssocID="{BE6F5847-95CF-4DEF-B2C3-C8E309913F82}" presName="child4" presStyleLbl="bgAcc1" presStyleIdx="3" presStyleCnt="4"/>
      <dgm:spPr/>
      <dgm:t>
        <a:bodyPr/>
        <a:lstStyle/>
        <a:p>
          <a:endParaRPr lang="zh-CN" altLang="en-US"/>
        </a:p>
      </dgm:t>
    </dgm:pt>
    <dgm:pt modelId="{56A3948A-AA41-4DD6-A7A9-5BAAA0A067DF}" type="pres">
      <dgm:prSet presAssocID="{BE6F5847-95CF-4DEF-B2C3-C8E309913F8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39694E-CBB7-417E-9C5A-2892D4BBEC54}" type="pres">
      <dgm:prSet presAssocID="{BE6F5847-95CF-4DEF-B2C3-C8E309913F82}" presName="childPlaceholder" presStyleCnt="0"/>
      <dgm:spPr/>
    </dgm:pt>
    <dgm:pt modelId="{DC26AE2B-DDD5-49C7-92E3-53D4A874F495}" type="pres">
      <dgm:prSet presAssocID="{BE6F5847-95CF-4DEF-B2C3-C8E309913F82}" presName="circle" presStyleCnt="0"/>
      <dgm:spPr/>
    </dgm:pt>
    <dgm:pt modelId="{C1BB8E69-C2B7-4B09-8279-292E474ADCC9}" type="pres">
      <dgm:prSet presAssocID="{BE6F5847-95CF-4DEF-B2C3-C8E309913F8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5BEE54-6F00-42A5-B7AE-F929E0ECDB34}" type="pres">
      <dgm:prSet presAssocID="{BE6F5847-95CF-4DEF-B2C3-C8E309913F8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D832D81-11EA-466F-BD19-08BA979DD019}" type="pres">
      <dgm:prSet presAssocID="{BE6F5847-95CF-4DEF-B2C3-C8E309913F8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50F327-A6A7-47EB-ACD7-6EEC6BCE008C}" type="pres">
      <dgm:prSet presAssocID="{BE6F5847-95CF-4DEF-B2C3-C8E309913F8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998213-3704-4625-963D-183F32E9C666}" type="pres">
      <dgm:prSet presAssocID="{BE6F5847-95CF-4DEF-B2C3-C8E309913F82}" presName="quadrantPlaceholder" presStyleCnt="0"/>
      <dgm:spPr/>
    </dgm:pt>
    <dgm:pt modelId="{9849CD18-FB43-4280-8D1D-65FA86EB5087}" type="pres">
      <dgm:prSet presAssocID="{BE6F5847-95CF-4DEF-B2C3-C8E309913F82}" presName="center1" presStyleLbl="fgShp" presStyleIdx="0" presStyleCnt="2"/>
      <dgm:spPr/>
    </dgm:pt>
    <dgm:pt modelId="{8C345DCB-F8AD-43D0-A3B8-02A64DFC78D7}" type="pres">
      <dgm:prSet presAssocID="{BE6F5847-95CF-4DEF-B2C3-C8E309913F82}" presName="center2" presStyleLbl="fgShp" presStyleIdx="1" presStyleCnt="2"/>
      <dgm:spPr/>
    </dgm:pt>
  </dgm:ptLst>
  <dgm:cxnLst>
    <dgm:cxn modelId="{5EA4EFC4-77B8-41FE-934E-5C7AF9C44362}" srcId="{BE6F5847-95CF-4DEF-B2C3-C8E309913F82}" destId="{59EEFE48-8387-4789-A7A8-66EB9EB2BAA5}" srcOrd="3" destOrd="0" parTransId="{448EF7B0-8294-44A4-A9EF-11ABDE636DB5}" sibTransId="{8DA30C06-DC5E-4C59-B706-372A7F497AFB}"/>
    <dgm:cxn modelId="{EE18FA28-8CCD-4CED-BCC5-8D74E8A05547}" srcId="{E7EC41C1-7369-429E-B943-391DE3750A11}" destId="{A86446C2-BE2D-4A98-BB30-5A9D30C9282B}" srcOrd="0" destOrd="0" parTransId="{A347E4FC-ED42-4A14-BEA1-CA0BF78C7C7B}" sibTransId="{2AAF649F-D253-4586-AC00-1C56FA1FE36C}"/>
    <dgm:cxn modelId="{078A1207-EEBC-4520-A843-818ED23B9C7E}" srcId="{7AD90480-3B9C-4DB1-BA8E-8FC33E0B7198}" destId="{0C5206E2-6A33-46FC-B2CC-86B97009DFB0}" srcOrd="2" destOrd="0" parTransId="{467358A4-3D73-4517-8AA4-2E849A18504E}" sibTransId="{93BE5901-5A6B-4A1C-9179-8E49D0F9D446}"/>
    <dgm:cxn modelId="{90CD20B8-7D60-4098-A516-80C26CB3D889}" type="presOf" srcId="{0C5206E2-6A33-46FC-B2CC-86B97009DFB0}" destId="{D91FE72A-ECC5-44A4-81FD-071F8BA07ADD}" srcOrd="1" destOrd="3" presId="urn:microsoft.com/office/officeart/2005/8/layout/cycle4"/>
    <dgm:cxn modelId="{AA9E172E-ED3D-466F-9A37-35330990910B}" srcId="{6174DA80-4D60-43E5-9F8A-C16C0EF2B2A8}" destId="{D62E8CEB-A372-4CAF-AAF4-8AFE9BC57D80}" srcOrd="2" destOrd="0" parTransId="{7C376ACE-B6A4-4254-BA33-F19E286933E2}" sibTransId="{25EC489F-CB23-40F4-8E08-931A5E6EEDC0}"/>
    <dgm:cxn modelId="{008DF59E-0A3D-4C7E-8864-6CD31B7774A2}" srcId="{BE6F5847-95CF-4DEF-B2C3-C8E309913F82}" destId="{6174DA80-4D60-43E5-9F8A-C16C0EF2B2A8}" srcOrd="2" destOrd="0" parTransId="{D686A388-7447-4F33-98C3-3561B626AC57}" sibTransId="{CFE057BF-3FA9-4F7B-B02A-0FA717BB5A0F}"/>
    <dgm:cxn modelId="{EB3BBEF5-8386-4FBA-9CB2-9E2065C7D748}" type="presOf" srcId="{D62E8CEB-A372-4CAF-AAF4-8AFE9BC57D80}" destId="{6B267829-460B-49F5-95D2-4DB81820B0EE}" srcOrd="1" destOrd="2" presId="urn:microsoft.com/office/officeart/2005/8/layout/cycle4"/>
    <dgm:cxn modelId="{CDD90FA5-7C13-4177-BFEC-30BE7EF5AB2C}" type="presOf" srcId="{D7FEA349-4D3A-4049-84EA-F4AC2DF54232}" destId="{031705A4-1CD4-46AD-B0CF-C233F83A7563}" srcOrd="0" destOrd="2" presId="urn:microsoft.com/office/officeart/2005/8/layout/cycle4"/>
    <dgm:cxn modelId="{62C98218-669F-4DBC-91E7-C092C7D5FF32}" type="presOf" srcId="{7AD90480-3B9C-4DB1-BA8E-8FC33E0B7198}" destId="{FF397DE4-8F5F-4DFD-A9FE-E206DD5E59D8}" srcOrd="0" destOrd="0" presId="urn:microsoft.com/office/officeart/2005/8/layout/cycle4"/>
    <dgm:cxn modelId="{44B17954-1911-4F7D-8983-B8B2A67236A7}" srcId="{EE49FA20-A1A1-4C3C-9E9F-541BD692AF69}" destId="{7AD90480-3B9C-4DB1-BA8E-8FC33E0B7198}" srcOrd="0" destOrd="0" parTransId="{216CFE3C-242A-44B5-919A-02FAF980066A}" sibTransId="{5E9C5DC1-2BA9-49E7-ABA1-5C6BD33FFE26}"/>
    <dgm:cxn modelId="{94A6BEE7-8C34-479C-97C5-4FC452744354}" srcId="{59EEFE48-8387-4789-A7A8-66EB9EB2BAA5}" destId="{D29F659C-C3F1-4484-947C-A7AC06B572E2}" srcOrd="0" destOrd="0" parTransId="{09C24AF0-9A05-4A31-A31F-90632036A4FB}" sibTransId="{3691A58B-513E-4175-9A25-529312A1FC19}"/>
    <dgm:cxn modelId="{399A9173-4ABC-4843-B73C-1B1B2876AB21}" type="presOf" srcId="{2FD444D7-0AF1-4082-9BF4-DCBABE09D4E3}" destId="{8B728A16-5354-4A22-B3B7-E05978BCE9F0}" srcOrd="0" destOrd="1" presId="urn:microsoft.com/office/officeart/2005/8/layout/cycle4"/>
    <dgm:cxn modelId="{2DAE5057-0BF0-4A4E-B351-0F1B3478CD05}" type="presOf" srcId="{D29F659C-C3F1-4484-947C-A7AC06B572E2}" destId="{56A3948A-AA41-4DD6-A7A9-5BAAA0A067DF}" srcOrd="1" destOrd="0" presId="urn:microsoft.com/office/officeart/2005/8/layout/cycle4"/>
    <dgm:cxn modelId="{65AF8FA8-F20F-4F21-8421-3A7F72BC0F9E}" type="presOf" srcId="{EA8D0E13-F288-4E93-96D8-B1823F4F43AA}" destId="{56A3948A-AA41-4DD6-A7A9-5BAAA0A067DF}" srcOrd="1" destOrd="1" presId="urn:microsoft.com/office/officeart/2005/8/layout/cycle4"/>
    <dgm:cxn modelId="{44FF487A-DD37-4837-9971-62229219945E}" srcId="{59EEFE48-8387-4789-A7A8-66EB9EB2BAA5}" destId="{D7FEA349-4D3A-4049-84EA-F4AC2DF54232}" srcOrd="2" destOrd="0" parTransId="{DDE31657-3370-4C13-8A9B-8E162353B908}" sibTransId="{A3736CDE-FAEE-4E6F-8854-8B0F17BCD0B9}"/>
    <dgm:cxn modelId="{8F77CEC2-4626-4575-9B83-3CAA4B3564B5}" type="presOf" srcId="{E7EC41C1-7369-429E-B943-391DE3750A11}" destId="{C1BB8E69-C2B7-4B09-8279-292E474ADCC9}" srcOrd="0" destOrd="0" presId="urn:microsoft.com/office/officeart/2005/8/layout/cycle4"/>
    <dgm:cxn modelId="{9EE08D7B-7BD1-41B9-BCD0-3CD8D44EC977}" type="presOf" srcId="{18ECBB66-A82C-4996-A5EC-B01E66AAAAE2}" destId="{FE821109-00E9-4DD8-9974-83CFE11407DC}" srcOrd="0" destOrd="3" presId="urn:microsoft.com/office/officeart/2005/8/layout/cycle4"/>
    <dgm:cxn modelId="{364775B8-37D2-49C0-8C1C-1B09C5F8130E}" type="presOf" srcId="{A86446C2-BE2D-4A98-BB30-5A9D30C9282B}" destId="{7C32BFE8-2BA4-4044-8004-8A1C96458F74}" srcOrd="1" destOrd="0" presId="urn:microsoft.com/office/officeart/2005/8/layout/cycle4"/>
    <dgm:cxn modelId="{0929936E-117F-433D-B476-46EC1D62ED0A}" type="presOf" srcId="{2FD444D7-0AF1-4082-9BF4-DCBABE09D4E3}" destId="{7C32BFE8-2BA4-4044-8004-8A1C96458F74}" srcOrd="1" destOrd="1" presId="urn:microsoft.com/office/officeart/2005/8/layout/cycle4"/>
    <dgm:cxn modelId="{32DFACCE-45EF-4C58-BF09-9D8C1328F7EA}" srcId="{6174DA80-4D60-43E5-9F8A-C16C0EF2B2A8}" destId="{0A7C331B-29B0-48B7-8D11-93A91EA19BE0}" srcOrd="0" destOrd="0" parTransId="{9949340C-A52E-4208-A3E1-2395648B216D}" sibTransId="{675E7F1D-20FF-45D7-949C-8B9F24A66BB4}"/>
    <dgm:cxn modelId="{45A95D92-2097-4F91-8BF4-F1F0A9C5665A}" srcId="{BE6F5847-95CF-4DEF-B2C3-C8E309913F82}" destId="{E7EC41C1-7369-429E-B943-391DE3750A11}" srcOrd="0" destOrd="0" parTransId="{A0862C06-B50E-4133-8010-15C0BB80A607}" sibTransId="{FF23F7B9-746F-43E6-A612-A0184818ECA0}"/>
    <dgm:cxn modelId="{866DB587-B5CC-4271-A0EF-A170FC2B0750}" type="presOf" srcId="{82DC5B1F-1F20-428F-8C83-978807D8C00B}" destId="{D91FE72A-ECC5-44A4-81FD-071F8BA07ADD}" srcOrd="1" destOrd="1" presId="urn:microsoft.com/office/officeart/2005/8/layout/cycle4"/>
    <dgm:cxn modelId="{0A799C86-F7D7-4A9E-BFF8-26B44F8EFF14}" type="presOf" srcId="{ED96139F-F121-42E3-A96C-2B292D8CA7F2}" destId="{7C32BFE8-2BA4-4044-8004-8A1C96458F74}" srcOrd="1" destOrd="2" presId="urn:microsoft.com/office/officeart/2005/8/layout/cycle4"/>
    <dgm:cxn modelId="{C175E374-2158-461E-B710-60DB15536AA5}" type="presOf" srcId="{0A7C331B-29B0-48B7-8D11-93A91EA19BE0}" destId="{6B267829-460B-49F5-95D2-4DB81820B0EE}" srcOrd="1" destOrd="0" presId="urn:microsoft.com/office/officeart/2005/8/layout/cycle4"/>
    <dgm:cxn modelId="{EB3A9C93-EFD4-4BEC-897C-A21D1D657704}" type="presOf" srcId="{EE49FA20-A1A1-4C3C-9E9F-541BD692AF69}" destId="{9B5BEE54-6F00-42A5-B7AE-F929E0ECDB34}" srcOrd="0" destOrd="0" presId="urn:microsoft.com/office/officeart/2005/8/layout/cycle4"/>
    <dgm:cxn modelId="{EBD2EBA7-9157-45C7-9A0B-9D1CCE53B8F7}" srcId="{E7EC41C1-7369-429E-B943-391DE3750A11}" destId="{2FD444D7-0AF1-4082-9BF4-DCBABE09D4E3}" srcOrd="1" destOrd="0" parTransId="{DF90E87C-F4EC-4157-984F-147E0E31E3A4}" sibTransId="{15DA116E-E719-49B9-A9B6-56AFF8280C0C}"/>
    <dgm:cxn modelId="{5E0476AD-2B60-4E92-817A-FFE0B1F0B00D}" type="presOf" srcId="{23139E3B-7266-4C51-96B2-29C463028618}" destId="{D91FE72A-ECC5-44A4-81FD-071F8BA07ADD}" srcOrd="1" destOrd="2" presId="urn:microsoft.com/office/officeart/2005/8/layout/cycle4"/>
    <dgm:cxn modelId="{A88DA151-9C4C-4D14-BB73-56DF7D216EED}" srcId="{7AD90480-3B9C-4DB1-BA8E-8FC33E0B7198}" destId="{23139E3B-7266-4C51-96B2-29C463028618}" srcOrd="1" destOrd="0" parTransId="{0E1F583E-041C-4A37-A7D0-A5E555D403C4}" sibTransId="{5DB1AFA9-AFA2-47E9-9465-D815A0307369}"/>
    <dgm:cxn modelId="{1B33685D-23AA-462B-A00B-08CA0EDD79E6}" type="presOf" srcId="{82DC5B1F-1F20-428F-8C83-978807D8C00B}" destId="{FF397DE4-8F5F-4DFD-A9FE-E206DD5E59D8}" srcOrd="0" destOrd="1" presId="urn:microsoft.com/office/officeart/2005/8/layout/cycle4"/>
    <dgm:cxn modelId="{BA68D855-AB17-4755-8914-6C4CB178DF17}" type="presOf" srcId="{D1AB09D5-6E7C-465B-BB02-0AA6310A953C}" destId="{FE821109-00E9-4DD8-9974-83CFE11407DC}" srcOrd="0" destOrd="1" presId="urn:microsoft.com/office/officeart/2005/8/layout/cycle4"/>
    <dgm:cxn modelId="{39FF4D6F-875F-4C5B-80E3-A227DE048C4B}" type="presOf" srcId="{59EEFE48-8387-4789-A7A8-66EB9EB2BAA5}" destId="{3050F327-A6A7-47EB-ACD7-6EEC6BCE008C}" srcOrd="0" destOrd="0" presId="urn:microsoft.com/office/officeart/2005/8/layout/cycle4"/>
    <dgm:cxn modelId="{BA21D9CF-CE26-4EDA-87AE-CDA2DE0F1B24}" srcId="{BE6F5847-95CF-4DEF-B2C3-C8E309913F82}" destId="{EE49FA20-A1A1-4C3C-9E9F-541BD692AF69}" srcOrd="1" destOrd="0" parTransId="{A064BCAE-4CC0-4AC5-A74E-7167EEED1ECC}" sibTransId="{7F8A7BC2-1118-4390-A414-E90EFCABBCA1}"/>
    <dgm:cxn modelId="{0D153BCF-1C31-4FFE-A785-81B509D9F5AF}" type="presOf" srcId="{6174DA80-4D60-43E5-9F8A-C16C0EF2B2A8}" destId="{6D832D81-11EA-466F-BD19-08BA979DD019}" srcOrd="0" destOrd="0" presId="urn:microsoft.com/office/officeart/2005/8/layout/cycle4"/>
    <dgm:cxn modelId="{290A27B2-1CBF-4E8C-BD7B-265492AA84DE}" type="presOf" srcId="{23139E3B-7266-4C51-96B2-29C463028618}" destId="{FF397DE4-8F5F-4DFD-A9FE-E206DD5E59D8}" srcOrd="0" destOrd="2" presId="urn:microsoft.com/office/officeart/2005/8/layout/cycle4"/>
    <dgm:cxn modelId="{CDE2648C-42A0-421E-B4F5-4EE217F500E7}" type="presOf" srcId="{7AD90480-3B9C-4DB1-BA8E-8FC33E0B7198}" destId="{D91FE72A-ECC5-44A4-81FD-071F8BA07ADD}" srcOrd="1" destOrd="0" presId="urn:microsoft.com/office/officeart/2005/8/layout/cycle4"/>
    <dgm:cxn modelId="{F12D7B33-32D2-490F-8A2E-2F7920DE57AB}" type="presOf" srcId="{EA8D0E13-F288-4E93-96D8-B1823F4F43AA}" destId="{031705A4-1CD4-46AD-B0CF-C233F83A7563}" srcOrd="0" destOrd="1" presId="urn:microsoft.com/office/officeart/2005/8/layout/cycle4"/>
    <dgm:cxn modelId="{36F7DBA5-A868-42DC-B36B-628EF62DC735}" type="presOf" srcId="{D7FEA349-4D3A-4049-84EA-F4AC2DF54232}" destId="{56A3948A-AA41-4DD6-A7A9-5BAAA0A067DF}" srcOrd="1" destOrd="2" presId="urn:microsoft.com/office/officeart/2005/8/layout/cycle4"/>
    <dgm:cxn modelId="{494DC066-967B-4FDB-989D-464450366950}" srcId="{7AD90480-3B9C-4DB1-BA8E-8FC33E0B7198}" destId="{82DC5B1F-1F20-428F-8C83-978807D8C00B}" srcOrd="0" destOrd="0" parTransId="{9CB6D245-2DCB-4BBB-A608-033CE8B9EABB}" sibTransId="{A4CD961D-6A6C-40A3-BDB2-86EEA946E886}"/>
    <dgm:cxn modelId="{2812CD0B-DB4D-43FA-AEF2-CCF73C5CED4C}" type="presOf" srcId="{0A7C331B-29B0-48B7-8D11-93A91EA19BE0}" destId="{FE821109-00E9-4DD8-9974-83CFE11407DC}" srcOrd="0" destOrd="0" presId="urn:microsoft.com/office/officeart/2005/8/layout/cycle4"/>
    <dgm:cxn modelId="{8BED6AC5-CDB5-402A-A0D3-9E0AB641AA89}" type="presOf" srcId="{18ECBB66-A82C-4996-A5EC-B01E66AAAAE2}" destId="{6B267829-460B-49F5-95D2-4DB81820B0EE}" srcOrd="1" destOrd="3" presId="urn:microsoft.com/office/officeart/2005/8/layout/cycle4"/>
    <dgm:cxn modelId="{B3D5319B-BBB4-4865-9CFF-3C5A9DAA2286}" type="presOf" srcId="{D1AB09D5-6E7C-465B-BB02-0AA6310A953C}" destId="{6B267829-460B-49F5-95D2-4DB81820B0EE}" srcOrd="1" destOrd="1" presId="urn:microsoft.com/office/officeart/2005/8/layout/cycle4"/>
    <dgm:cxn modelId="{8016A911-3D13-4A9E-B02B-9994C56AA75A}" type="presOf" srcId="{ED96139F-F121-42E3-A96C-2B292D8CA7F2}" destId="{8B728A16-5354-4A22-B3B7-E05978BCE9F0}" srcOrd="0" destOrd="2" presId="urn:microsoft.com/office/officeart/2005/8/layout/cycle4"/>
    <dgm:cxn modelId="{13A29AC4-A348-498F-A9C7-4E5DED374835}" type="presOf" srcId="{D29F659C-C3F1-4484-947C-A7AC06B572E2}" destId="{031705A4-1CD4-46AD-B0CF-C233F83A7563}" srcOrd="0" destOrd="0" presId="urn:microsoft.com/office/officeart/2005/8/layout/cycle4"/>
    <dgm:cxn modelId="{800923E0-4AEE-4E07-B222-195B8C6F53B6}" srcId="{59EEFE48-8387-4789-A7A8-66EB9EB2BAA5}" destId="{EA8D0E13-F288-4E93-96D8-B1823F4F43AA}" srcOrd="1" destOrd="0" parTransId="{203E5264-F464-482E-8D64-339DC488B509}" sibTransId="{365B04C9-4CAC-411B-92D2-BDA847E6C380}"/>
    <dgm:cxn modelId="{E6401A6B-D74F-45B5-8A8E-8A606C8247C8}" srcId="{E7EC41C1-7369-429E-B943-391DE3750A11}" destId="{ED96139F-F121-42E3-A96C-2B292D8CA7F2}" srcOrd="2" destOrd="0" parTransId="{91EB5F77-B2ED-4D68-AFE1-F9B616439B8F}" sibTransId="{7D349951-5019-49F2-9876-64BED0FC810E}"/>
    <dgm:cxn modelId="{88A9D443-100A-4116-B4A8-190BC6D72743}" type="presOf" srcId="{D62E8CEB-A372-4CAF-AAF4-8AFE9BC57D80}" destId="{FE821109-00E9-4DD8-9974-83CFE11407DC}" srcOrd="0" destOrd="2" presId="urn:microsoft.com/office/officeart/2005/8/layout/cycle4"/>
    <dgm:cxn modelId="{CC1A4449-A039-4B25-82ED-5C773F392C0E}" srcId="{6174DA80-4D60-43E5-9F8A-C16C0EF2B2A8}" destId="{D1AB09D5-6E7C-465B-BB02-0AA6310A953C}" srcOrd="1" destOrd="0" parTransId="{70BDCD98-B110-4931-A00A-304DDB02663A}" sibTransId="{293EB8B6-1FCC-4A3D-AED6-9767DBD1606E}"/>
    <dgm:cxn modelId="{7FF9A637-3BBB-4293-99D7-B41F7F3894C2}" type="presOf" srcId="{BE6F5847-95CF-4DEF-B2C3-C8E309913F82}" destId="{D862CB2E-AF70-4EBA-BDFC-26D7E51F7875}" srcOrd="0" destOrd="0" presId="urn:microsoft.com/office/officeart/2005/8/layout/cycle4"/>
    <dgm:cxn modelId="{A54BB0A6-9B49-4642-B958-010D419D2384}" type="presOf" srcId="{A86446C2-BE2D-4A98-BB30-5A9D30C9282B}" destId="{8B728A16-5354-4A22-B3B7-E05978BCE9F0}" srcOrd="0" destOrd="0" presId="urn:microsoft.com/office/officeart/2005/8/layout/cycle4"/>
    <dgm:cxn modelId="{BDCA7221-BC75-42AD-8ADC-C5AE8F2B9642}" srcId="{6174DA80-4D60-43E5-9F8A-C16C0EF2B2A8}" destId="{18ECBB66-A82C-4996-A5EC-B01E66AAAAE2}" srcOrd="3" destOrd="0" parTransId="{07E9A4D9-9FFE-4F2D-B808-C114AB676DF5}" sibTransId="{8B9A1D02-D809-4494-8ADA-41F387D4566C}"/>
    <dgm:cxn modelId="{52AD84FB-0EEA-403F-8568-8817B6D65D03}" type="presOf" srcId="{0C5206E2-6A33-46FC-B2CC-86B97009DFB0}" destId="{FF397DE4-8F5F-4DFD-A9FE-E206DD5E59D8}" srcOrd="0" destOrd="3" presId="urn:microsoft.com/office/officeart/2005/8/layout/cycle4"/>
    <dgm:cxn modelId="{3EE69A63-0CA6-47CA-AD60-A926B7589227}" type="presParOf" srcId="{D862CB2E-AF70-4EBA-BDFC-26D7E51F7875}" destId="{F0EE94F2-501E-48E0-91C4-7B2EF2B087BD}" srcOrd="0" destOrd="0" presId="urn:microsoft.com/office/officeart/2005/8/layout/cycle4"/>
    <dgm:cxn modelId="{B974F549-5FB2-457C-9D19-8CB434D982BD}" type="presParOf" srcId="{F0EE94F2-501E-48E0-91C4-7B2EF2B087BD}" destId="{3E486D08-8436-41E8-BD65-FBBF572EF627}" srcOrd="0" destOrd="0" presId="urn:microsoft.com/office/officeart/2005/8/layout/cycle4"/>
    <dgm:cxn modelId="{06EED349-AD40-4304-A5CE-A5BCCE781CF0}" type="presParOf" srcId="{3E486D08-8436-41E8-BD65-FBBF572EF627}" destId="{8B728A16-5354-4A22-B3B7-E05978BCE9F0}" srcOrd="0" destOrd="0" presId="urn:microsoft.com/office/officeart/2005/8/layout/cycle4"/>
    <dgm:cxn modelId="{01220A58-8281-4AEF-9F80-977956656FED}" type="presParOf" srcId="{3E486D08-8436-41E8-BD65-FBBF572EF627}" destId="{7C32BFE8-2BA4-4044-8004-8A1C96458F74}" srcOrd="1" destOrd="0" presId="urn:microsoft.com/office/officeart/2005/8/layout/cycle4"/>
    <dgm:cxn modelId="{89EB470B-574F-4643-B460-44D17C3569D1}" type="presParOf" srcId="{F0EE94F2-501E-48E0-91C4-7B2EF2B087BD}" destId="{5F963559-783F-4021-A362-FB2C11C92B0E}" srcOrd="1" destOrd="0" presId="urn:microsoft.com/office/officeart/2005/8/layout/cycle4"/>
    <dgm:cxn modelId="{9CAD2E1F-8EF5-4EE1-BAB8-40648E953096}" type="presParOf" srcId="{5F963559-783F-4021-A362-FB2C11C92B0E}" destId="{FF397DE4-8F5F-4DFD-A9FE-E206DD5E59D8}" srcOrd="0" destOrd="0" presId="urn:microsoft.com/office/officeart/2005/8/layout/cycle4"/>
    <dgm:cxn modelId="{BF24E5E1-B3EB-4742-9D1D-FC0C1DF1D26A}" type="presParOf" srcId="{5F963559-783F-4021-A362-FB2C11C92B0E}" destId="{D91FE72A-ECC5-44A4-81FD-071F8BA07ADD}" srcOrd="1" destOrd="0" presId="urn:microsoft.com/office/officeart/2005/8/layout/cycle4"/>
    <dgm:cxn modelId="{4FB22374-E1CC-4490-94A3-302D29E6D8E6}" type="presParOf" srcId="{F0EE94F2-501E-48E0-91C4-7B2EF2B087BD}" destId="{DF342A5B-51B5-4F9C-BF63-7E0A1B38BB81}" srcOrd="2" destOrd="0" presId="urn:microsoft.com/office/officeart/2005/8/layout/cycle4"/>
    <dgm:cxn modelId="{41B96468-ECFF-490F-83AE-CF5916ED0926}" type="presParOf" srcId="{DF342A5B-51B5-4F9C-BF63-7E0A1B38BB81}" destId="{FE821109-00E9-4DD8-9974-83CFE11407DC}" srcOrd="0" destOrd="0" presId="urn:microsoft.com/office/officeart/2005/8/layout/cycle4"/>
    <dgm:cxn modelId="{837253A4-1AA5-4965-AA2C-1BABC2EE5DEF}" type="presParOf" srcId="{DF342A5B-51B5-4F9C-BF63-7E0A1B38BB81}" destId="{6B267829-460B-49F5-95D2-4DB81820B0EE}" srcOrd="1" destOrd="0" presId="urn:microsoft.com/office/officeart/2005/8/layout/cycle4"/>
    <dgm:cxn modelId="{A5926C8E-492C-400B-8306-9EAE6DC6E457}" type="presParOf" srcId="{F0EE94F2-501E-48E0-91C4-7B2EF2B087BD}" destId="{1F1A342B-EB0E-4D78-AA63-82A2FC8925C7}" srcOrd="3" destOrd="0" presId="urn:microsoft.com/office/officeart/2005/8/layout/cycle4"/>
    <dgm:cxn modelId="{CF42E296-EC3F-480B-9FF3-EDC4375388C6}" type="presParOf" srcId="{1F1A342B-EB0E-4D78-AA63-82A2FC8925C7}" destId="{031705A4-1CD4-46AD-B0CF-C233F83A7563}" srcOrd="0" destOrd="0" presId="urn:microsoft.com/office/officeart/2005/8/layout/cycle4"/>
    <dgm:cxn modelId="{15BDFDEF-179E-4AD6-A861-E7AF300592C3}" type="presParOf" srcId="{1F1A342B-EB0E-4D78-AA63-82A2FC8925C7}" destId="{56A3948A-AA41-4DD6-A7A9-5BAAA0A067DF}" srcOrd="1" destOrd="0" presId="urn:microsoft.com/office/officeart/2005/8/layout/cycle4"/>
    <dgm:cxn modelId="{52A06C92-A86F-4F41-850F-314820AF1663}" type="presParOf" srcId="{F0EE94F2-501E-48E0-91C4-7B2EF2B087BD}" destId="{2D39694E-CBB7-417E-9C5A-2892D4BBEC54}" srcOrd="4" destOrd="0" presId="urn:microsoft.com/office/officeart/2005/8/layout/cycle4"/>
    <dgm:cxn modelId="{784C0FB1-0E45-45AB-BF81-96ABB4AC5949}" type="presParOf" srcId="{D862CB2E-AF70-4EBA-BDFC-26D7E51F7875}" destId="{DC26AE2B-DDD5-49C7-92E3-53D4A874F495}" srcOrd="1" destOrd="0" presId="urn:microsoft.com/office/officeart/2005/8/layout/cycle4"/>
    <dgm:cxn modelId="{DA0BF481-2472-439D-B2BA-D6A82B481678}" type="presParOf" srcId="{DC26AE2B-DDD5-49C7-92E3-53D4A874F495}" destId="{C1BB8E69-C2B7-4B09-8279-292E474ADCC9}" srcOrd="0" destOrd="0" presId="urn:microsoft.com/office/officeart/2005/8/layout/cycle4"/>
    <dgm:cxn modelId="{614D76A7-F0D4-493E-BA6D-378985FD3E25}" type="presParOf" srcId="{DC26AE2B-DDD5-49C7-92E3-53D4A874F495}" destId="{9B5BEE54-6F00-42A5-B7AE-F929E0ECDB34}" srcOrd="1" destOrd="0" presId="urn:microsoft.com/office/officeart/2005/8/layout/cycle4"/>
    <dgm:cxn modelId="{BAF6BF63-0113-48E5-A032-7A5D3972D9C6}" type="presParOf" srcId="{DC26AE2B-DDD5-49C7-92E3-53D4A874F495}" destId="{6D832D81-11EA-466F-BD19-08BA979DD019}" srcOrd="2" destOrd="0" presId="urn:microsoft.com/office/officeart/2005/8/layout/cycle4"/>
    <dgm:cxn modelId="{D8C9C30F-7EEF-4AF1-9E19-3AFDEF9C93A6}" type="presParOf" srcId="{DC26AE2B-DDD5-49C7-92E3-53D4A874F495}" destId="{3050F327-A6A7-47EB-ACD7-6EEC6BCE008C}" srcOrd="3" destOrd="0" presId="urn:microsoft.com/office/officeart/2005/8/layout/cycle4"/>
    <dgm:cxn modelId="{F9166213-BACC-4E0B-9B44-99ED3B035416}" type="presParOf" srcId="{DC26AE2B-DDD5-49C7-92E3-53D4A874F495}" destId="{63998213-3704-4625-963D-183F32E9C666}" srcOrd="4" destOrd="0" presId="urn:microsoft.com/office/officeart/2005/8/layout/cycle4"/>
    <dgm:cxn modelId="{8A7342BF-D809-4946-9181-E783F6503CA7}" type="presParOf" srcId="{D862CB2E-AF70-4EBA-BDFC-26D7E51F7875}" destId="{9849CD18-FB43-4280-8D1D-65FA86EB5087}" srcOrd="2" destOrd="0" presId="urn:microsoft.com/office/officeart/2005/8/layout/cycle4"/>
    <dgm:cxn modelId="{68EF9E1A-8B3C-463E-99F9-23205142C8C4}" type="presParOf" srcId="{D862CB2E-AF70-4EBA-BDFC-26D7E51F7875}" destId="{8C345DCB-F8AD-43D0-A3B8-02A64DFC78D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0D7171-0CE3-4D00-9499-08D92D5AD4EE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B8103C8C-B155-4FDF-BE22-20B735788067}">
      <dgm:prSet phldrT="[文本]"/>
      <dgm:spPr/>
      <dgm:t>
        <a:bodyPr/>
        <a:lstStyle/>
        <a:p>
          <a:r>
            <a:rPr lang="en-US" altLang="en-US" dirty="0" smtClean="0"/>
            <a:t>704CPU</a:t>
          </a:r>
          <a:r>
            <a:rPr lang="zh-CN" altLang="en-US" dirty="0" smtClean="0"/>
            <a:t>核心</a:t>
          </a:r>
          <a:endParaRPr lang="zh-CN" altLang="en-US" dirty="0"/>
        </a:p>
      </dgm:t>
    </dgm:pt>
    <dgm:pt modelId="{FC119C3A-4A08-4AB2-A185-9B204B83355E}" type="par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6701F863-661F-49D0-AB12-9879A5F97DE7}" type="sib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C76A8D45-A9EC-46DC-A22A-C0824F8946BD}">
      <dgm:prSet phldrT="[文本]"/>
      <dgm:spPr/>
      <dgm:t>
        <a:bodyPr/>
        <a:lstStyle/>
        <a:p>
          <a:r>
            <a:rPr lang="en-US" altLang="en-US" dirty="0" smtClean="0"/>
            <a:t>1440GB</a:t>
          </a:r>
          <a:r>
            <a:rPr lang="zh-CN" altLang="en-US" dirty="0" smtClean="0"/>
            <a:t>内存</a:t>
          </a:r>
          <a:endParaRPr lang="zh-CN" altLang="en-US" dirty="0"/>
        </a:p>
      </dgm:t>
    </dgm:pt>
    <dgm:pt modelId="{5FD68A82-80FE-4826-BDB0-8AE423C80E32}" type="par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A9BAE16-548C-4C68-9214-1A838FF3880C}" type="sib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8E6A632-FF52-4056-938C-019F5A675392}">
      <dgm:prSet/>
      <dgm:spPr/>
      <dgm:t>
        <a:bodyPr/>
        <a:lstStyle/>
        <a:p>
          <a:r>
            <a:rPr lang="en-US" altLang="en-US" dirty="0" smtClean="0"/>
            <a:t>2</a:t>
          </a:r>
          <a:r>
            <a:rPr lang="zh-CN" altLang="en-US" dirty="0" smtClean="0"/>
            <a:t>台</a:t>
          </a:r>
          <a:r>
            <a:rPr lang="en-US" altLang="en-US" dirty="0" smtClean="0"/>
            <a:t>MIC</a:t>
          </a:r>
          <a:r>
            <a:rPr lang="zh-CN" altLang="en-US" dirty="0" smtClean="0"/>
            <a:t>服务器（</a:t>
          </a:r>
          <a:r>
            <a:rPr lang="en-US" altLang="en-US" dirty="0" smtClean="0"/>
            <a:t>7110P*2)</a:t>
          </a:r>
        </a:p>
        <a:p>
          <a:r>
            <a:rPr lang="en-US" altLang="en-US" dirty="0" smtClean="0"/>
            <a:t>2</a:t>
          </a:r>
          <a:r>
            <a:rPr lang="zh-CN" altLang="en-US" dirty="0" smtClean="0"/>
            <a:t>台</a:t>
          </a:r>
          <a:r>
            <a:rPr lang="en-US" altLang="en-US" dirty="0" smtClean="0"/>
            <a:t>GPU</a:t>
          </a:r>
          <a:r>
            <a:rPr lang="zh-CN" altLang="en-US" dirty="0" smtClean="0"/>
            <a:t>服务器（</a:t>
          </a:r>
          <a:r>
            <a:rPr lang="en-US" altLang="en-US" dirty="0" smtClean="0"/>
            <a:t>K40C*2</a:t>
          </a:r>
          <a:r>
            <a:rPr lang="zh-CN" altLang="en-US" dirty="0" smtClean="0"/>
            <a:t>）</a:t>
          </a:r>
        </a:p>
      </dgm:t>
    </dgm:pt>
    <dgm:pt modelId="{5965B79F-8114-43CF-BD26-9DB610834B48}" type="par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938525FD-E593-4295-AE66-CF616A43E91E}" type="sib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0783ECED-F694-401C-9743-4F4519D74C43}">
      <dgm:prSet/>
      <dgm:spPr/>
      <dgm:t>
        <a:bodyPr/>
        <a:lstStyle/>
        <a:p>
          <a:r>
            <a:rPr lang="en-US" altLang="en-US" dirty="0" smtClean="0"/>
            <a:t>56Gbps FDR </a:t>
          </a:r>
          <a:r>
            <a:rPr lang="en-US" altLang="en-US" dirty="0" err="1" smtClean="0"/>
            <a:t>InfiniBand</a:t>
          </a:r>
          <a:endParaRPr lang="zh-CN" altLang="en-US" dirty="0"/>
        </a:p>
      </dgm:t>
    </dgm:pt>
    <dgm:pt modelId="{52794441-01D8-4098-9390-F3C07F90C6A0}" type="par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22B40159-7564-4ABD-963D-FCDDDFDF8AE3}" type="sib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8303CED2-7129-4894-81C7-B9DDE9C5D11B}">
      <dgm:prSet/>
      <dgm:spPr/>
      <dgm:t>
        <a:bodyPr/>
        <a:lstStyle/>
        <a:p>
          <a:r>
            <a:rPr lang="en-US" altLang="zh-CN" dirty="0" smtClean="0"/>
            <a:t>14.64</a:t>
          </a:r>
          <a:r>
            <a:rPr lang="zh-CN" altLang="en-US" dirty="0" smtClean="0"/>
            <a:t>万亿次</a:t>
          </a:r>
          <a:r>
            <a:rPr lang="en-US" altLang="zh-CN" dirty="0" smtClean="0"/>
            <a:t>/</a:t>
          </a:r>
          <a:r>
            <a:rPr lang="zh-CN" altLang="en-US" dirty="0" smtClean="0"/>
            <a:t>秒</a:t>
          </a:r>
          <a:endParaRPr lang="zh-CN" altLang="en-US" dirty="0"/>
        </a:p>
      </dgm:t>
    </dgm:pt>
    <dgm:pt modelId="{2D0362BC-15A1-48DA-9ECA-1CF562A7FA73}" type="par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EC84EFA2-D3FA-4FD8-AA15-8111BCFB780D}" type="sib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205EFE48-FA39-4DFB-8297-7584BFA5570C}" type="pres">
      <dgm:prSet presAssocID="{6A0D7171-0CE3-4D00-9499-08D92D5AD4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957221C-2251-4DC4-966C-7A8FFD6A31FC}" type="pres">
      <dgm:prSet presAssocID="{B8103C8C-B155-4FDF-BE22-20B735788067}" presName="composite" presStyleCnt="0"/>
      <dgm:spPr/>
      <dgm:t>
        <a:bodyPr/>
        <a:lstStyle/>
        <a:p>
          <a:endParaRPr lang="zh-CN" altLang="en-US"/>
        </a:p>
      </dgm:t>
    </dgm:pt>
    <dgm:pt modelId="{63A9DAD5-F066-4953-995D-78AB87AD4836}" type="pres">
      <dgm:prSet presAssocID="{B8103C8C-B155-4FDF-BE22-20B735788067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B15A15-3C43-43AF-8D17-A86AAF90CA1B}" type="pres">
      <dgm:prSet presAssocID="{B8103C8C-B155-4FDF-BE22-20B735788067}" presName="rect2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6138DF5-BAD9-4D7E-8048-C5AF920652BF}" type="pres">
      <dgm:prSet presAssocID="{6701F863-661F-49D0-AB12-9879A5F97DE7}" presName="sibTrans" presStyleCnt="0"/>
      <dgm:spPr/>
      <dgm:t>
        <a:bodyPr/>
        <a:lstStyle/>
        <a:p>
          <a:endParaRPr lang="zh-CN" altLang="en-US"/>
        </a:p>
      </dgm:t>
    </dgm:pt>
    <dgm:pt modelId="{6EE559D5-03A2-40A6-824D-24824BD2B4EE}" type="pres">
      <dgm:prSet presAssocID="{C76A8D45-A9EC-46DC-A22A-C0824F8946BD}" presName="composite" presStyleCnt="0"/>
      <dgm:spPr/>
      <dgm:t>
        <a:bodyPr/>
        <a:lstStyle/>
        <a:p>
          <a:endParaRPr lang="zh-CN" altLang="en-US"/>
        </a:p>
      </dgm:t>
    </dgm:pt>
    <dgm:pt modelId="{7296AB91-6459-4DA6-84BA-A1EE981C1A24}" type="pres">
      <dgm:prSet presAssocID="{C76A8D45-A9EC-46DC-A22A-C0824F8946BD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DAE0A4-CE21-4211-B209-B480D55CF2A8}" type="pres">
      <dgm:prSet presAssocID="{C76A8D45-A9EC-46DC-A22A-C0824F8946BD}" presName="rect2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A078C980-D942-47BA-8C5D-D6E0D9D8FEA8}" type="pres">
      <dgm:prSet presAssocID="{6A9BAE16-548C-4C68-9214-1A838FF3880C}" presName="sibTrans" presStyleCnt="0"/>
      <dgm:spPr/>
      <dgm:t>
        <a:bodyPr/>
        <a:lstStyle/>
        <a:p>
          <a:endParaRPr lang="zh-CN" altLang="en-US"/>
        </a:p>
      </dgm:t>
    </dgm:pt>
    <dgm:pt modelId="{9F1E176D-B13C-44BF-B695-BD59BCE01625}" type="pres">
      <dgm:prSet presAssocID="{68E6A632-FF52-4056-938C-019F5A675392}" presName="composite" presStyleCnt="0"/>
      <dgm:spPr/>
      <dgm:t>
        <a:bodyPr/>
        <a:lstStyle/>
        <a:p>
          <a:endParaRPr lang="zh-CN" altLang="en-US"/>
        </a:p>
      </dgm:t>
    </dgm:pt>
    <dgm:pt modelId="{19F342E5-B2B4-4D31-B88C-3ADB828AC7D5}" type="pres">
      <dgm:prSet presAssocID="{68E6A632-FF52-4056-938C-019F5A675392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9E2568-409B-4888-AB98-32CD60AD7555}" type="pres">
      <dgm:prSet presAssocID="{68E6A632-FF52-4056-938C-019F5A675392}" presName="rect2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DAC1247E-BBD5-4C9B-B8BA-D41EAFB54797}" type="pres">
      <dgm:prSet presAssocID="{938525FD-E593-4295-AE66-CF616A43E91E}" presName="sibTrans" presStyleCnt="0"/>
      <dgm:spPr/>
      <dgm:t>
        <a:bodyPr/>
        <a:lstStyle/>
        <a:p>
          <a:endParaRPr lang="zh-CN" altLang="en-US"/>
        </a:p>
      </dgm:t>
    </dgm:pt>
    <dgm:pt modelId="{39DFA884-D7C0-43D7-9A08-982E44639F32}" type="pres">
      <dgm:prSet presAssocID="{0783ECED-F694-401C-9743-4F4519D74C43}" presName="composite" presStyleCnt="0"/>
      <dgm:spPr/>
      <dgm:t>
        <a:bodyPr/>
        <a:lstStyle/>
        <a:p>
          <a:endParaRPr lang="zh-CN" altLang="en-US"/>
        </a:p>
      </dgm:t>
    </dgm:pt>
    <dgm:pt modelId="{7B17F50A-A15B-40CA-8F68-798FBC1B8D50}" type="pres">
      <dgm:prSet presAssocID="{0783ECED-F694-401C-9743-4F4519D74C43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2DD2AF-CB04-4412-BBA0-0EAD303016BA}" type="pres">
      <dgm:prSet presAssocID="{0783ECED-F694-401C-9743-4F4519D74C43}" presName="rect2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40CF3655-3DC4-432A-9473-A4F1B91A1B26}" type="pres">
      <dgm:prSet presAssocID="{22B40159-7564-4ABD-963D-FCDDDFDF8AE3}" presName="sibTrans" presStyleCnt="0"/>
      <dgm:spPr/>
      <dgm:t>
        <a:bodyPr/>
        <a:lstStyle/>
        <a:p>
          <a:endParaRPr lang="zh-CN" altLang="en-US"/>
        </a:p>
      </dgm:t>
    </dgm:pt>
    <dgm:pt modelId="{C60A6F87-AA17-442B-95E2-F1BD9FCA12EE}" type="pres">
      <dgm:prSet presAssocID="{8303CED2-7129-4894-81C7-B9DDE9C5D11B}" presName="composite" presStyleCnt="0"/>
      <dgm:spPr/>
      <dgm:t>
        <a:bodyPr/>
        <a:lstStyle/>
        <a:p>
          <a:endParaRPr lang="zh-CN" altLang="en-US"/>
        </a:p>
      </dgm:t>
    </dgm:pt>
    <dgm:pt modelId="{6D388C3D-632D-4F5C-9CA4-94BF73BE7C26}" type="pres">
      <dgm:prSet presAssocID="{8303CED2-7129-4894-81C7-B9DDE9C5D11B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E364E2-EF90-43EB-86D2-2EAECD8C4452}" type="pres">
      <dgm:prSet presAssocID="{8303CED2-7129-4894-81C7-B9DDE9C5D11B}" presName="rect2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</dgm:ptLst>
  <dgm:cxnLst>
    <dgm:cxn modelId="{00BDFC36-F818-45DF-9354-E4AB06D6C56C}" type="presOf" srcId="{0783ECED-F694-401C-9743-4F4519D74C43}" destId="{7B17F50A-A15B-40CA-8F68-798FBC1B8D50}" srcOrd="0" destOrd="0" presId="urn:microsoft.com/office/officeart/2008/layout/PictureStrips"/>
    <dgm:cxn modelId="{341C2077-36F8-495F-8103-AA16CFFF0127}" srcId="{6A0D7171-0CE3-4D00-9499-08D92D5AD4EE}" destId="{B8103C8C-B155-4FDF-BE22-20B735788067}" srcOrd="0" destOrd="0" parTransId="{FC119C3A-4A08-4AB2-A185-9B204B83355E}" sibTransId="{6701F863-661F-49D0-AB12-9879A5F97DE7}"/>
    <dgm:cxn modelId="{13D151B2-F4A6-4701-AB24-8EB833E9582B}" type="presOf" srcId="{6A0D7171-0CE3-4D00-9499-08D92D5AD4EE}" destId="{205EFE48-FA39-4DFB-8297-7584BFA5570C}" srcOrd="0" destOrd="0" presId="urn:microsoft.com/office/officeart/2008/layout/PictureStrips"/>
    <dgm:cxn modelId="{437BE4AB-D016-41F7-B4DD-2361A049ACB5}" type="presOf" srcId="{B8103C8C-B155-4FDF-BE22-20B735788067}" destId="{63A9DAD5-F066-4953-995D-78AB87AD4836}" srcOrd="0" destOrd="0" presId="urn:microsoft.com/office/officeart/2008/layout/PictureStrips"/>
    <dgm:cxn modelId="{D0DC0702-FE71-48A9-A0ED-6D6DB3A841D9}" type="presOf" srcId="{C76A8D45-A9EC-46DC-A22A-C0824F8946BD}" destId="{7296AB91-6459-4DA6-84BA-A1EE981C1A24}" srcOrd="0" destOrd="0" presId="urn:microsoft.com/office/officeart/2008/layout/PictureStrips"/>
    <dgm:cxn modelId="{7CED390C-20E0-4852-8D46-DFBEEE10FB43}" type="presOf" srcId="{8303CED2-7129-4894-81C7-B9DDE9C5D11B}" destId="{6D388C3D-632D-4F5C-9CA4-94BF73BE7C26}" srcOrd="0" destOrd="0" presId="urn:microsoft.com/office/officeart/2008/layout/PictureStrips"/>
    <dgm:cxn modelId="{6087B234-C820-4F90-9F9B-3FF6731BCB98}" srcId="{6A0D7171-0CE3-4D00-9499-08D92D5AD4EE}" destId="{C76A8D45-A9EC-46DC-A22A-C0824F8946BD}" srcOrd="1" destOrd="0" parTransId="{5FD68A82-80FE-4826-BDB0-8AE423C80E32}" sibTransId="{6A9BAE16-548C-4C68-9214-1A838FF3880C}"/>
    <dgm:cxn modelId="{8BB53D44-C669-4A74-9112-816F780194D6}" type="presOf" srcId="{68E6A632-FF52-4056-938C-019F5A675392}" destId="{19F342E5-B2B4-4D31-B88C-3ADB828AC7D5}" srcOrd="0" destOrd="0" presId="urn:microsoft.com/office/officeart/2008/layout/PictureStrips"/>
    <dgm:cxn modelId="{1F4FD967-BB1C-421D-ACD1-B86CCC4B781C}" srcId="{6A0D7171-0CE3-4D00-9499-08D92D5AD4EE}" destId="{0783ECED-F694-401C-9743-4F4519D74C43}" srcOrd="3" destOrd="0" parTransId="{52794441-01D8-4098-9390-F3C07F90C6A0}" sibTransId="{22B40159-7564-4ABD-963D-FCDDDFDF8AE3}"/>
    <dgm:cxn modelId="{B1878D24-AD11-41AB-A1A5-66AC46481528}" srcId="{6A0D7171-0CE3-4D00-9499-08D92D5AD4EE}" destId="{8303CED2-7129-4894-81C7-B9DDE9C5D11B}" srcOrd="4" destOrd="0" parTransId="{2D0362BC-15A1-48DA-9ECA-1CF562A7FA73}" sibTransId="{EC84EFA2-D3FA-4FD8-AA15-8111BCFB780D}"/>
    <dgm:cxn modelId="{43031F9A-9459-4F92-9495-BEABBB07B4CE}" srcId="{6A0D7171-0CE3-4D00-9499-08D92D5AD4EE}" destId="{68E6A632-FF52-4056-938C-019F5A675392}" srcOrd="2" destOrd="0" parTransId="{5965B79F-8114-43CF-BD26-9DB610834B48}" sibTransId="{938525FD-E593-4295-AE66-CF616A43E91E}"/>
    <dgm:cxn modelId="{210C4F4C-149F-44F8-90AD-C2FE0C5D1509}" type="presParOf" srcId="{205EFE48-FA39-4DFB-8297-7584BFA5570C}" destId="{C957221C-2251-4DC4-966C-7A8FFD6A31FC}" srcOrd="0" destOrd="0" presId="urn:microsoft.com/office/officeart/2008/layout/PictureStrips"/>
    <dgm:cxn modelId="{A888B0CF-1BCE-473A-B4E1-D7CAE70AE933}" type="presParOf" srcId="{C957221C-2251-4DC4-966C-7A8FFD6A31FC}" destId="{63A9DAD5-F066-4953-995D-78AB87AD4836}" srcOrd="0" destOrd="0" presId="urn:microsoft.com/office/officeart/2008/layout/PictureStrips"/>
    <dgm:cxn modelId="{FB16D17D-2D3E-40E1-89B5-81FF7AC36D34}" type="presParOf" srcId="{C957221C-2251-4DC4-966C-7A8FFD6A31FC}" destId="{4FB15A15-3C43-43AF-8D17-A86AAF90CA1B}" srcOrd="1" destOrd="0" presId="urn:microsoft.com/office/officeart/2008/layout/PictureStrips"/>
    <dgm:cxn modelId="{679A4160-7C04-4AB6-8869-69ECB19497AD}" type="presParOf" srcId="{205EFE48-FA39-4DFB-8297-7584BFA5570C}" destId="{56138DF5-BAD9-4D7E-8048-C5AF920652BF}" srcOrd="1" destOrd="0" presId="urn:microsoft.com/office/officeart/2008/layout/PictureStrips"/>
    <dgm:cxn modelId="{2E24DF05-338C-4A0A-AC3B-25C49F7FE2E3}" type="presParOf" srcId="{205EFE48-FA39-4DFB-8297-7584BFA5570C}" destId="{6EE559D5-03A2-40A6-824D-24824BD2B4EE}" srcOrd="2" destOrd="0" presId="urn:microsoft.com/office/officeart/2008/layout/PictureStrips"/>
    <dgm:cxn modelId="{AA167A26-F947-4FDA-A57B-68E77A0701D2}" type="presParOf" srcId="{6EE559D5-03A2-40A6-824D-24824BD2B4EE}" destId="{7296AB91-6459-4DA6-84BA-A1EE981C1A24}" srcOrd="0" destOrd="0" presId="urn:microsoft.com/office/officeart/2008/layout/PictureStrips"/>
    <dgm:cxn modelId="{5C4B8B1C-63FD-4ADD-A452-42B082066B2D}" type="presParOf" srcId="{6EE559D5-03A2-40A6-824D-24824BD2B4EE}" destId="{20DAE0A4-CE21-4211-B209-B480D55CF2A8}" srcOrd="1" destOrd="0" presId="urn:microsoft.com/office/officeart/2008/layout/PictureStrips"/>
    <dgm:cxn modelId="{428FE892-B3A6-497A-B95D-1E13BF4FD4F6}" type="presParOf" srcId="{205EFE48-FA39-4DFB-8297-7584BFA5570C}" destId="{A078C980-D942-47BA-8C5D-D6E0D9D8FEA8}" srcOrd="3" destOrd="0" presId="urn:microsoft.com/office/officeart/2008/layout/PictureStrips"/>
    <dgm:cxn modelId="{50519644-55D5-4E04-8824-8759CB11569A}" type="presParOf" srcId="{205EFE48-FA39-4DFB-8297-7584BFA5570C}" destId="{9F1E176D-B13C-44BF-B695-BD59BCE01625}" srcOrd="4" destOrd="0" presId="urn:microsoft.com/office/officeart/2008/layout/PictureStrips"/>
    <dgm:cxn modelId="{D5B98DB7-37F7-43FE-A823-C1BD2099D279}" type="presParOf" srcId="{9F1E176D-B13C-44BF-B695-BD59BCE01625}" destId="{19F342E5-B2B4-4D31-B88C-3ADB828AC7D5}" srcOrd="0" destOrd="0" presId="urn:microsoft.com/office/officeart/2008/layout/PictureStrips"/>
    <dgm:cxn modelId="{A616A785-6CC7-46DD-8556-560F04093A6E}" type="presParOf" srcId="{9F1E176D-B13C-44BF-B695-BD59BCE01625}" destId="{A59E2568-409B-4888-AB98-32CD60AD7555}" srcOrd="1" destOrd="0" presId="urn:microsoft.com/office/officeart/2008/layout/PictureStrips"/>
    <dgm:cxn modelId="{76786AEC-A72E-4102-9432-DCF6E7C347DB}" type="presParOf" srcId="{205EFE48-FA39-4DFB-8297-7584BFA5570C}" destId="{DAC1247E-BBD5-4C9B-B8BA-D41EAFB54797}" srcOrd="5" destOrd="0" presId="urn:microsoft.com/office/officeart/2008/layout/PictureStrips"/>
    <dgm:cxn modelId="{2E060052-94EC-4F32-BC03-02E35CE939AB}" type="presParOf" srcId="{205EFE48-FA39-4DFB-8297-7584BFA5570C}" destId="{39DFA884-D7C0-43D7-9A08-982E44639F32}" srcOrd="6" destOrd="0" presId="urn:microsoft.com/office/officeart/2008/layout/PictureStrips"/>
    <dgm:cxn modelId="{4FE0CFAC-C050-4C99-A34E-362E72E34696}" type="presParOf" srcId="{39DFA884-D7C0-43D7-9A08-982E44639F32}" destId="{7B17F50A-A15B-40CA-8F68-798FBC1B8D50}" srcOrd="0" destOrd="0" presId="urn:microsoft.com/office/officeart/2008/layout/PictureStrips"/>
    <dgm:cxn modelId="{16B04DAD-0C7E-4493-81E0-3B354541F6D6}" type="presParOf" srcId="{39DFA884-D7C0-43D7-9A08-982E44639F32}" destId="{5E2DD2AF-CB04-4412-BBA0-0EAD303016BA}" srcOrd="1" destOrd="0" presId="urn:microsoft.com/office/officeart/2008/layout/PictureStrips"/>
    <dgm:cxn modelId="{D4542684-0C25-4046-A1F9-7B92B4191318}" type="presParOf" srcId="{205EFE48-FA39-4DFB-8297-7584BFA5570C}" destId="{40CF3655-3DC4-432A-9473-A4F1B91A1B26}" srcOrd="7" destOrd="0" presId="urn:microsoft.com/office/officeart/2008/layout/PictureStrips"/>
    <dgm:cxn modelId="{3B6AE6C3-B8CD-4C79-A7FD-0BB90F105293}" type="presParOf" srcId="{205EFE48-FA39-4DFB-8297-7584BFA5570C}" destId="{C60A6F87-AA17-442B-95E2-F1BD9FCA12EE}" srcOrd="8" destOrd="0" presId="urn:microsoft.com/office/officeart/2008/layout/PictureStrips"/>
    <dgm:cxn modelId="{4CF33F94-B50F-46AF-A284-FB0DA0E5C65B}" type="presParOf" srcId="{C60A6F87-AA17-442B-95E2-F1BD9FCA12EE}" destId="{6D388C3D-632D-4F5C-9CA4-94BF73BE7C26}" srcOrd="0" destOrd="0" presId="urn:microsoft.com/office/officeart/2008/layout/PictureStrips"/>
    <dgm:cxn modelId="{715E4F30-19BD-4117-9744-9829D43F5A93}" type="presParOf" srcId="{C60A6F87-AA17-442B-95E2-F1BD9FCA12EE}" destId="{84E364E2-EF90-43EB-86D2-2EAECD8C445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0D7171-0CE3-4D00-9499-08D92D5AD4EE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B8103C8C-B155-4FDF-BE22-20B735788067}">
      <dgm:prSet phldrT="[文本]"/>
      <dgm:spPr/>
      <dgm:t>
        <a:bodyPr/>
        <a:lstStyle/>
        <a:p>
          <a:r>
            <a:rPr lang="en-US" altLang="en-US" dirty="0" smtClean="0"/>
            <a:t>1528CPU</a:t>
          </a:r>
          <a:r>
            <a:rPr lang="zh-CN" altLang="en-US" dirty="0" smtClean="0"/>
            <a:t>核心</a:t>
          </a:r>
          <a:endParaRPr lang="zh-CN" altLang="en-US" dirty="0"/>
        </a:p>
      </dgm:t>
    </dgm:pt>
    <dgm:pt modelId="{FC119C3A-4A08-4AB2-A185-9B204B83355E}" type="par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6701F863-661F-49D0-AB12-9879A5F97DE7}" type="sib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C76A8D45-A9EC-46DC-A22A-C0824F8946BD}">
      <dgm:prSet phldrT="[文本]"/>
      <dgm:spPr/>
      <dgm:t>
        <a:bodyPr/>
        <a:lstStyle/>
        <a:p>
          <a:r>
            <a:rPr lang="en-US" altLang="en-US" dirty="0" smtClean="0"/>
            <a:t>3864G</a:t>
          </a:r>
          <a:r>
            <a:rPr lang="en-US" altLang="zh-CN" dirty="0" smtClean="0"/>
            <a:t>B</a:t>
          </a:r>
          <a:r>
            <a:rPr lang="zh-CN" altLang="en-US" dirty="0" smtClean="0"/>
            <a:t>内存</a:t>
          </a:r>
          <a:endParaRPr lang="zh-CN" altLang="en-US" dirty="0"/>
        </a:p>
      </dgm:t>
    </dgm:pt>
    <dgm:pt modelId="{5FD68A82-80FE-4826-BDB0-8AE423C80E32}" type="par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A9BAE16-548C-4C68-9214-1A838FF3880C}" type="sib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8E6A632-FF52-4056-938C-019F5A675392}">
      <dgm:prSet/>
      <dgm:spPr/>
      <dgm:t>
        <a:bodyPr/>
        <a:lstStyle/>
        <a:p>
          <a:r>
            <a:rPr lang="en-US" altLang="en-US" dirty="0" smtClean="0"/>
            <a:t>13TB</a:t>
          </a:r>
          <a:r>
            <a:rPr lang="zh-CN" altLang="en-US" dirty="0" smtClean="0"/>
            <a:t>存储</a:t>
          </a:r>
          <a:endParaRPr lang="zh-CN" altLang="en-US" dirty="0"/>
        </a:p>
      </dgm:t>
    </dgm:pt>
    <dgm:pt modelId="{5965B79F-8114-43CF-BD26-9DB610834B48}" type="par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938525FD-E593-4295-AE66-CF616A43E91E}" type="sib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0783ECED-F694-401C-9743-4F4519D74C43}">
      <dgm:prSet/>
      <dgm:spPr/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台多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CPU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大共享内存胖节点服务器</a:t>
          </a:r>
          <a:endParaRPr lang="zh-CN" altLang="en-US" dirty="0"/>
        </a:p>
      </dgm:t>
    </dgm:pt>
    <dgm:pt modelId="{52794441-01D8-4098-9390-F3C07F90C6A0}" type="par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22B40159-7564-4ABD-963D-FCDDDFDF8AE3}" type="sib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8303CED2-7129-4894-81C7-B9DDE9C5D11B}">
      <dgm:prSet/>
      <dgm:spPr/>
      <dgm:t>
        <a:bodyPr/>
        <a:lstStyle/>
        <a:p>
          <a:r>
            <a:rPr lang="en-US" altLang="zh-CN" dirty="0" smtClean="0"/>
            <a:t>15.46</a:t>
          </a:r>
          <a:r>
            <a:rPr lang="zh-CN" altLang="en-US" dirty="0" smtClean="0"/>
            <a:t>万亿次</a:t>
          </a:r>
          <a:r>
            <a:rPr lang="en-US" altLang="zh-CN" dirty="0" smtClean="0"/>
            <a:t>/</a:t>
          </a:r>
          <a:r>
            <a:rPr lang="zh-CN" altLang="en-US" dirty="0" smtClean="0"/>
            <a:t>秒</a:t>
          </a:r>
          <a:endParaRPr lang="zh-CN" altLang="en-US" dirty="0"/>
        </a:p>
      </dgm:t>
    </dgm:pt>
    <dgm:pt modelId="{2D0362BC-15A1-48DA-9ECA-1CF562A7FA73}" type="par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EC84EFA2-D3FA-4FD8-AA15-8111BCFB780D}" type="sib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205EFE48-FA39-4DFB-8297-7584BFA5570C}" type="pres">
      <dgm:prSet presAssocID="{6A0D7171-0CE3-4D00-9499-08D92D5AD4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957221C-2251-4DC4-966C-7A8FFD6A31FC}" type="pres">
      <dgm:prSet presAssocID="{B8103C8C-B155-4FDF-BE22-20B735788067}" presName="composite" presStyleCnt="0"/>
      <dgm:spPr/>
      <dgm:t>
        <a:bodyPr/>
        <a:lstStyle/>
        <a:p>
          <a:endParaRPr lang="zh-CN" altLang="en-US"/>
        </a:p>
      </dgm:t>
    </dgm:pt>
    <dgm:pt modelId="{63A9DAD5-F066-4953-995D-78AB87AD4836}" type="pres">
      <dgm:prSet presAssocID="{B8103C8C-B155-4FDF-BE22-20B735788067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B15A15-3C43-43AF-8D17-A86AAF90CA1B}" type="pres">
      <dgm:prSet presAssocID="{B8103C8C-B155-4FDF-BE22-20B735788067}" presName="rect2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6138DF5-BAD9-4D7E-8048-C5AF920652BF}" type="pres">
      <dgm:prSet presAssocID="{6701F863-661F-49D0-AB12-9879A5F97DE7}" presName="sibTrans" presStyleCnt="0"/>
      <dgm:spPr/>
      <dgm:t>
        <a:bodyPr/>
        <a:lstStyle/>
        <a:p>
          <a:endParaRPr lang="zh-CN" altLang="en-US"/>
        </a:p>
      </dgm:t>
    </dgm:pt>
    <dgm:pt modelId="{6EE559D5-03A2-40A6-824D-24824BD2B4EE}" type="pres">
      <dgm:prSet presAssocID="{C76A8D45-A9EC-46DC-A22A-C0824F8946BD}" presName="composite" presStyleCnt="0"/>
      <dgm:spPr/>
      <dgm:t>
        <a:bodyPr/>
        <a:lstStyle/>
        <a:p>
          <a:endParaRPr lang="zh-CN" altLang="en-US"/>
        </a:p>
      </dgm:t>
    </dgm:pt>
    <dgm:pt modelId="{7296AB91-6459-4DA6-84BA-A1EE981C1A24}" type="pres">
      <dgm:prSet presAssocID="{C76A8D45-A9EC-46DC-A22A-C0824F8946BD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DAE0A4-CE21-4211-B209-B480D55CF2A8}" type="pres">
      <dgm:prSet presAssocID="{C76A8D45-A9EC-46DC-A22A-C0824F8946BD}" presName="rect2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A078C980-D942-47BA-8C5D-D6E0D9D8FEA8}" type="pres">
      <dgm:prSet presAssocID="{6A9BAE16-548C-4C68-9214-1A838FF3880C}" presName="sibTrans" presStyleCnt="0"/>
      <dgm:spPr/>
      <dgm:t>
        <a:bodyPr/>
        <a:lstStyle/>
        <a:p>
          <a:endParaRPr lang="zh-CN" altLang="en-US"/>
        </a:p>
      </dgm:t>
    </dgm:pt>
    <dgm:pt modelId="{9F1E176D-B13C-44BF-B695-BD59BCE01625}" type="pres">
      <dgm:prSet presAssocID="{68E6A632-FF52-4056-938C-019F5A675392}" presName="composite" presStyleCnt="0"/>
      <dgm:spPr/>
      <dgm:t>
        <a:bodyPr/>
        <a:lstStyle/>
        <a:p>
          <a:endParaRPr lang="zh-CN" altLang="en-US"/>
        </a:p>
      </dgm:t>
    </dgm:pt>
    <dgm:pt modelId="{19F342E5-B2B4-4D31-B88C-3ADB828AC7D5}" type="pres">
      <dgm:prSet presAssocID="{68E6A632-FF52-4056-938C-019F5A675392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9E2568-409B-4888-AB98-32CD60AD7555}" type="pres">
      <dgm:prSet presAssocID="{68E6A632-FF52-4056-938C-019F5A675392}" presName="rect2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DAC1247E-BBD5-4C9B-B8BA-D41EAFB54797}" type="pres">
      <dgm:prSet presAssocID="{938525FD-E593-4295-AE66-CF616A43E91E}" presName="sibTrans" presStyleCnt="0"/>
      <dgm:spPr/>
      <dgm:t>
        <a:bodyPr/>
        <a:lstStyle/>
        <a:p>
          <a:endParaRPr lang="zh-CN" altLang="en-US"/>
        </a:p>
      </dgm:t>
    </dgm:pt>
    <dgm:pt modelId="{39DFA884-D7C0-43D7-9A08-982E44639F32}" type="pres">
      <dgm:prSet presAssocID="{0783ECED-F694-401C-9743-4F4519D74C43}" presName="composite" presStyleCnt="0"/>
      <dgm:spPr/>
      <dgm:t>
        <a:bodyPr/>
        <a:lstStyle/>
        <a:p>
          <a:endParaRPr lang="zh-CN" altLang="en-US"/>
        </a:p>
      </dgm:t>
    </dgm:pt>
    <dgm:pt modelId="{7B17F50A-A15B-40CA-8F68-798FBC1B8D50}" type="pres">
      <dgm:prSet presAssocID="{0783ECED-F694-401C-9743-4F4519D74C43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2DD2AF-CB04-4412-BBA0-0EAD303016BA}" type="pres">
      <dgm:prSet presAssocID="{0783ECED-F694-401C-9743-4F4519D74C43}" presName="rect2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40CF3655-3DC4-432A-9473-A4F1B91A1B26}" type="pres">
      <dgm:prSet presAssocID="{22B40159-7564-4ABD-963D-FCDDDFDF8AE3}" presName="sibTrans" presStyleCnt="0"/>
      <dgm:spPr/>
      <dgm:t>
        <a:bodyPr/>
        <a:lstStyle/>
        <a:p>
          <a:endParaRPr lang="zh-CN" altLang="en-US"/>
        </a:p>
      </dgm:t>
    </dgm:pt>
    <dgm:pt modelId="{C60A6F87-AA17-442B-95E2-F1BD9FCA12EE}" type="pres">
      <dgm:prSet presAssocID="{8303CED2-7129-4894-81C7-B9DDE9C5D11B}" presName="composite" presStyleCnt="0"/>
      <dgm:spPr/>
      <dgm:t>
        <a:bodyPr/>
        <a:lstStyle/>
        <a:p>
          <a:endParaRPr lang="zh-CN" altLang="en-US"/>
        </a:p>
      </dgm:t>
    </dgm:pt>
    <dgm:pt modelId="{6D388C3D-632D-4F5C-9CA4-94BF73BE7C26}" type="pres">
      <dgm:prSet presAssocID="{8303CED2-7129-4894-81C7-B9DDE9C5D11B}" presName="rect1" presStyleLbl="trAlignAcc1" presStyleIdx="4" presStyleCnt="5" custLinFactNeighborX="65" custLinFactNeighborY="-856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E364E2-EF90-43EB-86D2-2EAECD8C4452}" type="pres">
      <dgm:prSet presAssocID="{8303CED2-7129-4894-81C7-B9DDE9C5D11B}" presName="rect2" presStyleLbl="fgImgPlace1" presStyleIdx="4" presStyleCnt="5" custLinFactNeighborX="-102" custLinFactNeighborY="83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</dgm:ptLst>
  <dgm:cxnLst>
    <dgm:cxn modelId="{EDC08D7F-4BAF-42CA-97EA-56321B0AA8CD}" type="presOf" srcId="{B8103C8C-B155-4FDF-BE22-20B735788067}" destId="{63A9DAD5-F066-4953-995D-78AB87AD4836}" srcOrd="0" destOrd="0" presId="urn:microsoft.com/office/officeart/2008/layout/PictureStrips"/>
    <dgm:cxn modelId="{18482AFD-02E4-4FBC-AF0F-2289E3728B8E}" type="presOf" srcId="{C76A8D45-A9EC-46DC-A22A-C0824F8946BD}" destId="{7296AB91-6459-4DA6-84BA-A1EE981C1A24}" srcOrd="0" destOrd="0" presId="urn:microsoft.com/office/officeart/2008/layout/PictureStrips"/>
    <dgm:cxn modelId="{341C2077-36F8-495F-8103-AA16CFFF0127}" srcId="{6A0D7171-0CE3-4D00-9499-08D92D5AD4EE}" destId="{B8103C8C-B155-4FDF-BE22-20B735788067}" srcOrd="0" destOrd="0" parTransId="{FC119C3A-4A08-4AB2-A185-9B204B83355E}" sibTransId="{6701F863-661F-49D0-AB12-9879A5F97DE7}"/>
    <dgm:cxn modelId="{3DD53B1E-AD8E-42C3-A747-A8DAB1291589}" type="presOf" srcId="{6A0D7171-0CE3-4D00-9499-08D92D5AD4EE}" destId="{205EFE48-FA39-4DFB-8297-7584BFA5570C}" srcOrd="0" destOrd="0" presId="urn:microsoft.com/office/officeart/2008/layout/PictureStrips"/>
    <dgm:cxn modelId="{6087B234-C820-4F90-9F9B-3FF6731BCB98}" srcId="{6A0D7171-0CE3-4D00-9499-08D92D5AD4EE}" destId="{C76A8D45-A9EC-46DC-A22A-C0824F8946BD}" srcOrd="1" destOrd="0" parTransId="{5FD68A82-80FE-4826-BDB0-8AE423C80E32}" sibTransId="{6A9BAE16-548C-4C68-9214-1A838FF3880C}"/>
    <dgm:cxn modelId="{3F47A43C-AD94-4214-9333-BBD037985E5E}" type="presOf" srcId="{68E6A632-FF52-4056-938C-019F5A675392}" destId="{19F342E5-B2B4-4D31-B88C-3ADB828AC7D5}" srcOrd="0" destOrd="0" presId="urn:microsoft.com/office/officeart/2008/layout/PictureStrips"/>
    <dgm:cxn modelId="{833B04A1-21C3-4686-9C79-E9D7BFD66036}" type="presOf" srcId="{0783ECED-F694-401C-9743-4F4519D74C43}" destId="{7B17F50A-A15B-40CA-8F68-798FBC1B8D50}" srcOrd="0" destOrd="0" presId="urn:microsoft.com/office/officeart/2008/layout/PictureStrips"/>
    <dgm:cxn modelId="{D3C5D269-5375-40D8-9CD0-04E3CCD64C62}" type="presOf" srcId="{8303CED2-7129-4894-81C7-B9DDE9C5D11B}" destId="{6D388C3D-632D-4F5C-9CA4-94BF73BE7C26}" srcOrd="0" destOrd="0" presId="urn:microsoft.com/office/officeart/2008/layout/PictureStrips"/>
    <dgm:cxn modelId="{1F4FD967-BB1C-421D-ACD1-B86CCC4B781C}" srcId="{6A0D7171-0CE3-4D00-9499-08D92D5AD4EE}" destId="{0783ECED-F694-401C-9743-4F4519D74C43}" srcOrd="3" destOrd="0" parTransId="{52794441-01D8-4098-9390-F3C07F90C6A0}" sibTransId="{22B40159-7564-4ABD-963D-FCDDDFDF8AE3}"/>
    <dgm:cxn modelId="{B1878D24-AD11-41AB-A1A5-66AC46481528}" srcId="{6A0D7171-0CE3-4D00-9499-08D92D5AD4EE}" destId="{8303CED2-7129-4894-81C7-B9DDE9C5D11B}" srcOrd="4" destOrd="0" parTransId="{2D0362BC-15A1-48DA-9ECA-1CF562A7FA73}" sibTransId="{EC84EFA2-D3FA-4FD8-AA15-8111BCFB780D}"/>
    <dgm:cxn modelId="{43031F9A-9459-4F92-9495-BEABBB07B4CE}" srcId="{6A0D7171-0CE3-4D00-9499-08D92D5AD4EE}" destId="{68E6A632-FF52-4056-938C-019F5A675392}" srcOrd="2" destOrd="0" parTransId="{5965B79F-8114-43CF-BD26-9DB610834B48}" sibTransId="{938525FD-E593-4295-AE66-CF616A43E91E}"/>
    <dgm:cxn modelId="{FEFCBE06-8CF3-4213-8F38-1F0272508911}" type="presParOf" srcId="{205EFE48-FA39-4DFB-8297-7584BFA5570C}" destId="{C957221C-2251-4DC4-966C-7A8FFD6A31FC}" srcOrd="0" destOrd="0" presId="urn:microsoft.com/office/officeart/2008/layout/PictureStrips"/>
    <dgm:cxn modelId="{6043FE59-F42B-4246-987E-1F2AE3E91DC5}" type="presParOf" srcId="{C957221C-2251-4DC4-966C-7A8FFD6A31FC}" destId="{63A9DAD5-F066-4953-995D-78AB87AD4836}" srcOrd="0" destOrd="0" presId="urn:microsoft.com/office/officeart/2008/layout/PictureStrips"/>
    <dgm:cxn modelId="{7E384E02-A6EA-4425-B082-336F465CEF25}" type="presParOf" srcId="{C957221C-2251-4DC4-966C-7A8FFD6A31FC}" destId="{4FB15A15-3C43-43AF-8D17-A86AAF90CA1B}" srcOrd="1" destOrd="0" presId="urn:microsoft.com/office/officeart/2008/layout/PictureStrips"/>
    <dgm:cxn modelId="{5EDE5299-F553-4705-8BB1-8570DBCC7E3E}" type="presParOf" srcId="{205EFE48-FA39-4DFB-8297-7584BFA5570C}" destId="{56138DF5-BAD9-4D7E-8048-C5AF920652BF}" srcOrd="1" destOrd="0" presId="urn:microsoft.com/office/officeart/2008/layout/PictureStrips"/>
    <dgm:cxn modelId="{305F9376-EB6E-4A2D-8612-9CD831FF4B4E}" type="presParOf" srcId="{205EFE48-FA39-4DFB-8297-7584BFA5570C}" destId="{6EE559D5-03A2-40A6-824D-24824BD2B4EE}" srcOrd="2" destOrd="0" presId="urn:microsoft.com/office/officeart/2008/layout/PictureStrips"/>
    <dgm:cxn modelId="{47ADA231-DB7F-4FA5-AEE0-9569A2AE61C1}" type="presParOf" srcId="{6EE559D5-03A2-40A6-824D-24824BD2B4EE}" destId="{7296AB91-6459-4DA6-84BA-A1EE981C1A24}" srcOrd="0" destOrd="0" presId="urn:microsoft.com/office/officeart/2008/layout/PictureStrips"/>
    <dgm:cxn modelId="{68766EC4-F4E5-460B-809E-823BC43E6BDD}" type="presParOf" srcId="{6EE559D5-03A2-40A6-824D-24824BD2B4EE}" destId="{20DAE0A4-CE21-4211-B209-B480D55CF2A8}" srcOrd="1" destOrd="0" presId="urn:microsoft.com/office/officeart/2008/layout/PictureStrips"/>
    <dgm:cxn modelId="{F15AF551-788B-4E60-B8B5-4B6FE2CE203E}" type="presParOf" srcId="{205EFE48-FA39-4DFB-8297-7584BFA5570C}" destId="{A078C980-D942-47BA-8C5D-D6E0D9D8FEA8}" srcOrd="3" destOrd="0" presId="urn:microsoft.com/office/officeart/2008/layout/PictureStrips"/>
    <dgm:cxn modelId="{037AEFB2-16C4-4358-9855-B46EF58D10C1}" type="presParOf" srcId="{205EFE48-FA39-4DFB-8297-7584BFA5570C}" destId="{9F1E176D-B13C-44BF-B695-BD59BCE01625}" srcOrd="4" destOrd="0" presId="urn:microsoft.com/office/officeart/2008/layout/PictureStrips"/>
    <dgm:cxn modelId="{E7D9313A-6503-4E7D-A363-54F96858EA39}" type="presParOf" srcId="{9F1E176D-B13C-44BF-B695-BD59BCE01625}" destId="{19F342E5-B2B4-4D31-B88C-3ADB828AC7D5}" srcOrd="0" destOrd="0" presId="urn:microsoft.com/office/officeart/2008/layout/PictureStrips"/>
    <dgm:cxn modelId="{D70D05EF-9B27-4AB1-B635-EF2A5815D234}" type="presParOf" srcId="{9F1E176D-B13C-44BF-B695-BD59BCE01625}" destId="{A59E2568-409B-4888-AB98-32CD60AD7555}" srcOrd="1" destOrd="0" presId="urn:microsoft.com/office/officeart/2008/layout/PictureStrips"/>
    <dgm:cxn modelId="{BA516EC6-6155-4449-8FB8-4946B882DC99}" type="presParOf" srcId="{205EFE48-FA39-4DFB-8297-7584BFA5570C}" destId="{DAC1247E-BBD5-4C9B-B8BA-D41EAFB54797}" srcOrd="5" destOrd="0" presId="urn:microsoft.com/office/officeart/2008/layout/PictureStrips"/>
    <dgm:cxn modelId="{AA34B45F-47DE-46E1-A5A1-5860E924E7FF}" type="presParOf" srcId="{205EFE48-FA39-4DFB-8297-7584BFA5570C}" destId="{39DFA884-D7C0-43D7-9A08-982E44639F32}" srcOrd="6" destOrd="0" presId="urn:microsoft.com/office/officeart/2008/layout/PictureStrips"/>
    <dgm:cxn modelId="{D53DEA97-03EE-429E-8669-6A527EB4E348}" type="presParOf" srcId="{39DFA884-D7C0-43D7-9A08-982E44639F32}" destId="{7B17F50A-A15B-40CA-8F68-798FBC1B8D50}" srcOrd="0" destOrd="0" presId="urn:microsoft.com/office/officeart/2008/layout/PictureStrips"/>
    <dgm:cxn modelId="{2D88AE03-DADF-4570-A289-1BB9703410C2}" type="presParOf" srcId="{39DFA884-D7C0-43D7-9A08-982E44639F32}" destId="{5E2DD2AF-CB04-4412-BBA0-0EAD303016BA}" srcOrd="1" destOrd="0" presId="urn:microsoft.com/office/officeart/2008/layout/PictureStrips"/>
    <dgm:cxn modelId="{F321CE30-0ACE-44AC-AA3F-09B061E3778E}" type="presParOf" srcId="{205EFE48-FA39-4DFB-8297-7584BFA5570C}" destId="{40CF3655-3DC4-432A-9473-A4F1B91A1B26}" srcOrd="7" destOrd="0" presId="urn:microsoft.com/office/officeart/2008/layout/PictureStrips"/>
    <dgm:cxn modelId="{FE8E9040-B8DD-43FC-AEF7-48F04FDA2BCC}" type="presParOf" srcId="{205EFE48-FA39-4DFB-8297-7584BFA5570C}" destId="{C60A6F87-AA17-442B-95E2-F1BD9FCA12EE}" srcOrd="8" destOrd="0" presId="urn:microsoft.com/office/officeart/2008/layout/PictureStrips"/>
    <dgm:cxn modelId="{380351EF-B135-4AF1-AEF2-7B7805A19819}" type="presParOf" srcId="{C60A6F87-AA17-442B-95E2-F1BD9FCA12EE}" destId="{6D388C3D-632D-4F5C-9CA4-94BF73BE7C26}" srcOrd="0" destOrd="0" presId="urn:microsoft.com/office/officeart/2008/layout/PictureStrips"/>
    <dgm:cxn modelId="{8D10FBD9-C69C-49AF-9CF0-39A704894B78}" type="presParOf" srcId="{C60A6F87-AA17-442B-95E2-F1BD9FCA12EE}" destId="{84E364E2-EF90-43EB-86D2-2EAECD8C445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0D7171-0CE3-4D00-9499-08D92D5AD4EE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B8103C8C-B155-4FDF-BE22-20B735788067}">
      <dgm:prSet phldrT="[文本]"/>
      <dgm:spPr/>
      <dgm:t>
        <a:bodyPr/>
        <a:lstStyle/>
        <a:p>
          <a:r>
            <a:rPr lang="en-US" altLang="en-US" dirty="0" smtClean="0"/>
            <a:t>800CPU</a:t>
          </a:r>
          <a:r>
            <a:rPr lang="zh-CN" altLang="en-US" dirty="0" smtClean="0"/>
            <a:t>核心</a:t>
          </a:r>
          <a:endParaRPr lang="zh-CN" altLang="en-US" dirty="0"/>
        </a:p>
      </dgm:t>
    </dgm:pt>
    <dgm:pt modelId="{FC119C3A-4A08-4AB2-A185-9B204B83355E}" type="par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6701F863-661F-49D0-AB12-9879A5F97DE7}" type="sib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C76A8D45-A9EC-46DC-A22A-C0824F8946BD}">
      <dgm:prSet phldrT="[文本]"/>
      <dgm:spPr/>
      <dgm:t>
        <a:bodyPr/>
        <a:lstStyle/>
        <a:p>
          <a:r>
            <a:rPr lang="en-US" altLang="en-US" dirty="0" smtClean="0"/>
            <a:t>1600GB</a:t>
          </a:r>
          <a:r>
            <a:rPr lang="zh-CN" altLang="en-US" dirty="0" smtClean="0"/>
            <a:t>内存</a:t>
          </a:r>
          <a:endParaRPr lang="zh-CN" altLang="en-US" dirty="0"/>
        </a:p>
      </dgm:t>
    </dgm:pt>
    <dgm:pt modelId="{5FD68A82-80FE-4826-BDB0-8AE423C80E32}" type="par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A9BAE16-548C-4C68-9214-1A838FF3880C}" type="sib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8E6A632-FF52-4056-938C-019F5A675392}">
      <dgm:prSet/>
      <dgm:spPr/>
      <dgm:t>
        <a:bodyPr/>
        <a:lstStyle/>
        <a:p>
          <a:r>
            <a:rPr lang="en-US" altLang="zh-CN" dirty="0" smtClean="0"/>
            <a:t>72</a:t>
          </a:r>
          <a:r>
            <a:rPr lang="zh-CN" altLang="en-US" dirty="0" smtClean="0"/>
            <a:t>块</a:t>
          </a:r>
          <a:r>
            <a:rPr lang="en-US" altLang="zh-CN" dirty="0" smtClean="0"/>
            <a:t>GPU</a:t>
          </a:r>
          <a:r>
            <a:rPr lang="zh-CN" altLang="en-US" dirty="0" smtClean="0"/>
            <a:t>计算卡</a:t>
          </a:r>
          <a:endParaRPr lang="zh-CN" altLang="en-US" dirty="0"/>
        </a:p>
      </dgm:t>
    </dgm:pt>
    <dgm:pt modelId="{5965B79F-8114-43CF-BD26-9DB610834B48}" type="par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938525FD-E593-4295-AE66-CF616A43E91E}" type="sib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0783ECED-F694-401C-9743-4F4519D74C43}">
      <dgm:prSet/>
      <dgm:spPr/>
      <dgm:t>
        <a:bodyPr/>
        <a:lstStyle/>
        <a:p>
          <a:r>
            <a:rPr lang="en-US" altLang="en-US" dirty="0" smtClean="0"/>
            <a:t>20Gbps </a:t>
          </a:r>
          <a:r>
            <a:rPr lang="en-US" altLang="en-US" dirty="0" err="1" smtClean="0"/>
            <a:t>InfiniBand</a:t>
          </a:r>
          <a:endParaRPr lang="zh-CN" altLang="en-US" dirty="0"/>
        </a:p>
      </dgm:t>
    </dgm:pt>
    <dgm:pt modelId="{52794441-01D8-4098-9390-F3C07F90C6A0}" type="par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22B40159-7564-4ABD-963D-FCDDDFDF8AE3}" type="sib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8303CED2-7129-4894-81C7-B9DDE9C5D11B}">
      <dgm:prSet/>
      <dgm:spPr/>
      <dgm:t>
        <a:bodyPr/>
        <a:lstStyle/>
        <a:p>
          <a:r>
            <a:rPr lang="en-US" altLang="zh-CN" dirty="0" smtClean="0"/>
            <a:t>CPU:7.2</a:t>
          </a:r>
          <a:r>
            <a:rPr lang="zh-CN" altLang="en-US" dirty="0" smtClean="0"/>
            <a:t>万亿次</a:t>
          </a:r>
          <a:r>
            <a:rPr lang="en-US" altLang="zh-CN" dirty="0" smtClean="0"/>
            <a:t>/</a:t>
          </a:r>
          <a:r>
            <a:rPr lang="zh-CN" altLang="en-US" dirty="0" smtClean="0"/>
            <a:t>秒</a:t>
          </a:r>
          <a:endParaRPr lang="en-US" altLang="zh-CN" dirty="0" smtClean="0"/>
        </a:p>
        <a:p>
          <a:r>
            <a:rPr lang="en-US" altLang="zh-CN" dirty="0" smtClean="0"/>
            <a:t>GPU:216</a:t>
          </a:r>
          <a:r>
            <a:rPr lang="zh-CN" altLang="en-US" dirty="0" smtClean="0"/>
            <a:t>万亿次</a:t>
          </a:r>
          <a:r>
            <a:rPr lang="en-US" altLang="zh-CN" dirty="0" smtClean="0"/>
            <a:t>/</a:t>
          </a:r>
          <a:r>
            <a:rPr lang="zh-CN" altLang="en-US" dirty="0" smtClean="0"/>
            <a:t>秒</a:t>
          </a:r>
          <a:endParaRPr lang="zh-CN" altLang="en-US" dirty="0"/>
        </a:p>
      </dgm:t>
    </dgm:pt>
    <dgm:pt modelId="{2D0362BC-15A1-48DA-9ECA-1CF562A7FA73}" type="par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EC84EFA2-D3FA-4FD8-AA15-8111BCFB780D}" type="sib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205EFE48-FA39-4DFB-8297-7584BFA5570C}" type="pres">
      <dgm:prSet presAssocID="{6A0D7171-0CE3-4D00-9499-08D92D5AD4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957221C-2251-4DC4-966C-7A8FFD6A31FC}" type="pres">
      <dgm:prSet presAssocID="{B8103C8C-B155-4FDF-BE22-20B735788067}" presName="composite" presStyleCnt="0"/>
      <dgm:spPr/>
      <dgm:t>
        <a:bodyPr/>
        <a:lstStyle/>
        <a:p>
          <a:endParaRPr lang="zh-CN" altLang="en-US"/>
        </a:p>
      </dgm:t>
    </dgm:pt>
    <dgm:pt modelId="{63A9DAD5-F066-4953-995D-78AB87AD4836}" type="pres">
      <dgm:prSet presAssocID="{B8103C8C-B155-4FDF-BE22-20B735788067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B15A15-3C43-43AF-8D17-A86AAF90CA1B}" type="pres">
      <dgm:prSet presAssocID="{B8103C8C-B155-4FDF-BE22-20B735788067}" presName="rect2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6138DF5-BAD9-4D7E-8048-C5AF920652BF}" type="pres">
      <dgm:prSet presAssocID="{6701F863-661F-49D0-AB12-9879A5F97DE7}" presName="sibTrans" presStyleCnt="0"/>
      <dgm:spPr/>
      <dgm:t>
        <a:bodyPr/>
        <a:lstStyle/>
        <a:p>
          <a:endParaRPr lang="zh-CN" altLang="en-US"/>
        </a:p>
      </dgm:t>
    </dgm:pt>
    <dgm:pt modelId="{6EE559D5-03A2-40A6-824D-24824BD2B4EE}" type="pres">
      <dgm:prSet presAssocID="{C76A8D45-A9EC-46DC-A22A-C0824F8946BD}" presName="composite" presStyleCnt="0"/>
      <dgm:spPr/>
      <dgm:t>
        <a:bodyPr/>
        <a:lstStyle/>
        <a:p>
          <a:endParaRPr lang="zh-CN" altLang="en-US"/>
        </a:p>
      </dgm:t>
    </dgm:pt>
    <dgm:pt modelId="{7296AB91-6459-4DA6-84BA-A1EE981C1A24}" type="pres">
      <dgm:prSet presAssocID="{C76A8D45-A9EC-46DC-A22A-C0824F8946BD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DAE0A4-CE21-4211-B209-B480D55CF2A8}" type="pres">
      <dgm:prSet presAssocID="{C76A8D45-A9EC-46DC-A22A-C0824F8946BD}" presName="rect2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A078C980-D942-47BA-8C5D-D6E0D9D8FEA8}" type="pres">
      <dgm:prSet presAssocID="{6A9BAE16-548C-4C68-9214-1A838FF3880C}" presName="sibTrans" presStyleCnt="0"/>
      <dgm:spPr/>
      <dgm:t>
        <a:bodyPr/>
        <a:lstStyle/>
        <a:p>
          <a:endParaRPr lang="zh-CN" altLang="en-US"/>
        </a:p>
      </dgm:t>
    </dgm:pt>
    <dgm:pt modelId="{9F1E176D-B13C-44BF-B695-BD59BCE01625}" type="pres">
      <dgm:prSet presAssocID="{68E6A632-FF52-4056-938C-019F5A675392}" presName="composite" presStyleCnt="0"/>
      <dgm:spPr/>
      <dgm:t>
        <a:bodyPr/>
        <a:lstStyle/>
        <a:p>
          <a:endParaRPr lang="zh-CN" altLang="en-US"/>
        </a:p>
      </dgm:t>
    </dgm:pt>
    <dgm:pt modelId="{19F342E5-B2B4-4D31-B88C-3ADB828AC7D5}" type="pres">
      <dgm:prSet presAssocID="{68E6A632-FF52-4056-938C-019F5A675392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9E2568-409B-4888-AB98-32CD60AD7555}" type="pres">
      <dgm:prSet presAssocID="{68E6A632-FF52-4056-938C-019F5A675392}" presName="rect2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DAC1247E-BBD5-4C9B-B8BA-D41EAFB54797}" type="pres">
      <dgm:prSet presAssocID="{938525FD-E593-4295-AE66-CF616A43E91E}" presName="sibTrans" presStyleCnt="0"/>
      <dgm:spPr/>
      <dgm:t>
        <a:bodyPr/>
        <a:lstStyle/>
        <a:p>
          <a:endParaRPr lang="zh-CN" altLang="en-US"/>
        </a:p>
      </dgm:t>
    </dgm:pt>
    <dgm:pt modelId="{39DFA884-D7C0-43D7-9A08-982E44639F32}" type="pres">
      <dgm:prSet presAssocID="{0783ECED-F694-401C-9743-4F4519D74C43}" presName="composite" presStyleCnt="0"/>
      <dgm:spPr/>
      <dgm:t>
        <a:bodyPr/>
        <a:lstStyle/>
        <a:p>
          <a:endParaRPr lang="zh-CN" altLang="en-US"/>
        </a:p>
      </dgm:t>
    </dgm:pt>
    <dgm:pt modelId="{7B17F50A-A15B-40CA-8F68-798FBC1B8D50}" type="pres">
      <dgm:prSet presAssocID="{0783ECED-F694-401C-9743-4F4519D74C43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2DD2AF-CB04-4412-BBA0-0EAD303016BA}" type="pres">
      <dgm:prSet presAssocID="{0783ECED-F694-401C-9743-4F4519D74C43}" presName="rect2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40CF3655-3DC4-432A-9473-A4F1B91A1B26}" type="pres">
      <dgm:prSet presAssocID="{22B40159-7564-4ABD-963D-FCDDDFDF8AE3}" presName="sibTrans" presStyleCnt="0"/>
      <dgm:spPr/>
      <dgm:t>
        <a:bodyPr/>
        <a:lstStyle/>
        <a:p>
          <a:endParaRPr lang="zh-CN" altLang="en-US"/>
        </a:p>
      </dgm:t>
    </dgm:pt>
    <dgm:pt modelId="{C60A6F87-AA17-442B-95E2-F1BD9FCA12EE}" type="pres">
      <dgm:prSet presAssocID="{8303CED2-7129-4894-81C7-B9DDE9C5D11B}" presName="composite" presStyleCnt="0"/>
      <dgm:spPr/>
      <dgm:t>
        <a:bodyPr/>
        <a:lstStyle/>
        <a:p>
          <a:endParaRPr lang="zh-CN" altLang="en-US"/>
        </a:p>
      </dgm:t>
    </dgm:pt>
    <dgm:pt modelId="{6D388C3D-632D-4F5C-9CA4-94BF73BE7C26}" type="pres">
      <dgm:prSet presAssocID="{8303CED2-7129-4894-81C7-B9DDE9C5D11B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E364E2-EF90-43EB-86D2-2EAECD8C4452}" type="pres">
      <dgm:prSet presAssocID="{8303CED2-7129-4894-81C7-B9DDE9C5D11B}" presName="rect2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</dgm:ptLst>
  <dgm:cxnLst>
    <dgm:cxn modelId="{08102F3A-6964-4A3A-B333-A5B37C070817}" type="presOf" srcId="{C76A8D45-A9EC-46DC-A22A-C0824F8946BD}" destId="{7296AB91-6459-4DA6-84BA-A1EE981C1A24}" srcOrd="0" destOrd="0" presId="urn:microsoft.com/office/officeart/2008/layout/PictureStrips"/>
    <dgm:cxn modelId="{341C2077-36F8-495F-8103-AA16CFFF0127}" srcId="{6A0D7171-0CE3-4D00-9499-08D92D5AD4EE}" destId="{B8103C8C-B155-4FDF-BE22-20B735788067}" srcOrd="0" destOrd="0" parTransId="{FC119C3A-4A08-4AB2-A185-9B204B83355E}" sibTransId="{6701F863-661F-49D0-AB12-9879A5F97DE7}"/>
    <dgm:cxn modelId="{12DFC0D1-2B25-45C1-98A9-3AFBB1238E6C}" type="presOf" srcId="{B8103C8C-B155-4FDF-BE22-20B735788067}" destId="{63A9DAD5-F066-4953-995D-78AB87AD4836}" srcOrd="0" destOrd="0" presId="urn:microsoft.com/office/officeart/2008/layout/PictureStrips"/>
    <dgm:cxn modelId="{9B232243-82CF-4997-A504-7B654F0A2564}" type="presOf" srcId="{68E6A632-FF52-4056-938C-019F5A675392}" destId="{19F342E5-B2B4-4D31-B88C-3ADB828AC7D5}" srcOrd="0" destOrd="0" presId="urn:microsoft.com/office/officeart/2008/layout/PictureStrips"/>
    <dgm:cxn modelId="{9E7964E8-4947-4098-9C15-4F7EB69CEC49}" type="presOf" srcId="{0783ECED-F694-401C-9743-4F4519D74C43}" destId="{7B17F50A-A15B-40CA-8F68-798FBC1B8D50}" srcOrd="0" destOrd="0" presId="urn:microsoft.com/office/officeart/2008/layout/PictureStrips"/>
    <dgm:cxn modelId="{6087B234-C820-4F90-9F9B-3FF6731BCB98}" srcId="{6A0D7171-0CE3-4D00-9499-08D92D5AD4EE}" destId="{C76A8D45-A9EC-46DC-A22A-C0824F8946BD}" srcOrd="1" destOrd="0" parTransId="{5FD68A82-80FE-4826-BDB0-8AE423C80E32}" sibTransId="{6A9BAE16-548C-4C68-9214-1A838FF3880C}"/>
    <dgm:cxn modelId="{795B1299-E45D-4DCF-9BD6-7960F24EC916}" type="presOf" srcId="{6A0D7171-0CE3-4D00-9499-08D92D5AD4EE}" destId="{205EFE48-FA39-4DFB-8297-7584BFA5570C}" srcOrd="0" destOrd="0" presId="urn:microsoft.com/office/officeart/2008/layout/PictureStrips"/>
    <dgm:cxn modelId="{1F4FD967-BB1C-421D-ACD1-B86CCC4B781C}" srcId="{6A0D7171-0CE3-4D00-9499-08D92D5AD4EE}" destId="{0783ECED-F694-401C-9743-4F4519D74C43}" srcOrd="3" destOrd="0" parTransId="{52794441-01D8-4098-9390-F3C07F90C6A0}" sibTransId="{22B40159-7564-4ABD-963D-FCDDDFDF8AE3}"/>
    <dgm:cxn modelId="{B1878D24-AD11-41AB-A1A5-66AC46481528}" srcId="{6A0D7171-0CE3-4D00-9499-08D92D5AD4EE}" destId="{8303CED2-7129-4894-81C7-B9DDE9C5D11B}" srcOrd="4" destOrd="0" parTransId="{2D0362BC-15A1-48DA-9ECA-1CF562A7FA73}" sibTransId="{EC84EFA2-D3FA-4FD8-AA15-8111BCFB780D}"/>
    <dgm:cxn modelId="{03B53229-540F-45D4-A0D8-4621A0C7753A}" type="presOf" srcId="{8303CED2-7129-4894-81C7-B9DDE9C5D11B}" destId="{6D388C3D-632D-4F5C-9CA4-94BF73BE7C26}" srcOrd="0" destOrd="0" presId="urn:microsoft.com/office/officeart/2008/layout/PictureStrips"/>
    <dgm:cxn modelId="{43031F9A-9459-4F92-9495-BEABBB07B4CE}" srcId="{6A0D7171-0CE3-4D00-9499-08D92D5AD4EE}" destId="{68E6A632-FF52-4056-938C-019F5A675392}" srcOrd="2" destOrd="0" parTransId="{5965B79F-8114-43CF-BD26-9DB610834B48}" sibTransId="{938525FD-E593-4295-AE66-CF616A43E91E}"/>
    <dgm:cxn modelId="{1F25FEBB-FDFF-4937-AA83-B28D0635A147}" type="presParOf" srcId="{205EFE48-FA39-4DFB-8297-7584BFA5570C}" destId="{C957221C-2251-4DC4-966C-7A8FFD6A31FC}" srcOrd="0" destOrd="0" presId="urn:microsoft.com/office/officeart/2008/layout/PictureStrips"/>
    <dgm:cxn modelId="{63DC5CA2-3610-4629-8A87-C9EC26BD6DA4}" type="presParOf" srcId="{C957221C-2251-4DC4-966C-7A8FFD6A31FC}" destId="{63A9DAD5-F066-4953-995D-78AB87AD4836}" srcOrd="0" destOrd="0" presId="urn:microsoft.com/office/officeart/2008/layout/PictureStrips"/>
    <dgm:cxn modelId="{35DD014A-B6D2-416E-9A14-2FFD86FF56C6}" type="presParOf" srcId="{C957221C-2251-4DC4-966C-7A8FFD6A31FC}" destId="{4FB15A15-3C43-43AF-8D17-A86AAF90CA1B}" srcOrd="1" destOrd="0" presId="urn:microsoft.com/office/officeart/2008/layout/PictureStrips"/>
    <dgm:cxn modelId="{7FDF1920-B77C-4B11-B0CF-12165AE9394C}" type="presParOf" srcId="{205EFE48-FA39-4DFB-8297-7584BFA5570C}" destId="{56138DF5-BAD9-4D7E-8048-C5AF920652BF}" srcOrd="1" destOrd="0" presId="urn:microsoft.com/office/officeart/2008/layout/PictureStrips"/>
    <dgm:cxn modelId="{CF0A47E9-550F-458B-BF03-0F32AFF09238}" type="presParOf" srcId="{205EFE48-FA39-4DFB-8297-7584BFA5570C}" destId="{6EE559D5-03A2-40A6-824D-24824BD2B4EE}" srcOrd="2" destOrd="0" presId="urn:microsoft.com/office/officeart/2008/layout/PictureStrips"/>
    <dgm:cxn modelId="{7D90F62C-197C-4E5B-852C-4A8C86F6B60C}" type="presParOf" srcId="{6EE559D5-03A2-40A6-824D-24824BD2B4EE}" destId="{7296AB91-6459-4DA6-84BA-A1EE981C1A24}" srcOrd="0" destOrd="0" presId="urn:microsoft.com/office/officeart/2008/layout/PictureStrips"/>
    <dgm:cxn modelId="{EC0BF4A3-EDD1-4DFC-B772-75CC3CBC58E0}" type="presParOf" srcId="{6EE559D5-03A2-40A6-824D-24824BD2B4EE}" destId="{20DAE0A4-CE21-4211-B209-B480D55CF2A8}" srcOrd="1" destOrd="0" presId="urn:microsoft.com/office/officeart/2008/layout/PictureStrips"/>
    <dgm:cxn modelId="{C36E4A4C-6769-4077-B09B-B47164FF6C52}" type="presParOf" srcId="{205EFE48-FA39-4DFB-8297-7584BFA5570C}" destId="{A078C980-D942-47BA-8C5D-D6E0D9D8FEA8}" srcOrd="3" destOrd="0" presId="urn:microsoft.com/office/officeart/2008/layout/PictureStrips"/>
    <dgm:cxn modelId="{3658A605-A394-4E9D-BCD5-CBD0E2F16D7E}" type="presParOf" srcId="{205EFE48-FA39-4DFB-8297-7584BFA5570C}" destId="{9F1E176D-B13C-44BF-B695-BD59BCE01625}" srcOrd="4" destOrd="0" presId="urn:microsoft.com/office/officeart/2008/layout/PictureStrips"/>
    <dgm:cxn modelId="{295C0087-7BD9-4A13-A96F-F93AA77D6C64}" type="presParOf" srcId="{9F1E176D-B13C-44BF-B695-BD59BCE01625}" destId="{19F342E5-B2B4-4D31-B88C-3ADB828AC7D5}" srcOrd="0" destOrd="0" presId="urn:microsoft.com/office/officeart/2008/layout/PictureStrips"/>
    <dgm:cxn modelId="{3D2E0195-2354-4FFE-8CD1-D8D9805D3FBE}" type="presParOf" srcId="{9F1E176D-B13C-44BF-B695-BD59BCE01625}" destId="{A59E2568-409B-4888-AB98-32CD60AD7555}" srcOrd="1" destOrd="0" presId="urn:microsoft.com/office/officeart/2008/layout/PictureStrips"/>
    <dgm:cxn modelId="{64061B98-B7DD-4587-9E33-D77640CE4AA1}" type="presParOf" srcId="{205EFE48-FA39-4DFB-8297-7584BFA5570C}" destId="{DAC1247E-BBD5-4C9B-B8BA-D41EAFB54797}" srcOrd="5" destOrd="0" presId="urn:microsoft.com/office/officeart/2008/layout/PictureStrips"/>
    <dgm:cxn modelId="{1AD3DFCB-E283-427E-9379-9655E5659C0C}" type="presParOf" srcId="{205EFE48-FA39-4DFB-8297-7584BFA5570C}" destId="{39DFA884-D7C0-43D7-9A08-982E44639F32}" srcOrd="6" destOrd="0" presId="urn:microsoft.com/office/officeart/2008/layout/PictureStrips"/>
    <dgm:cxn modelId="{F1F15A8D-BC6D-4AD3-B5FE-1BB145F62115}" type="presParOf" srcId="{39DFA884-D7C0-43D7-9A08-982E44639F32}" destId="{7B17F50A-A15B-40CA-8F68-798FBC1B8D50}" srcOrd="0" destOrd="0" presId="urn:microsoft.com/office/officeart/2008/layout/PictureStrips"/>
    <dgm:cxn modelId="{DACFC414-35A6-42F0-A0E6-F19E47ECC8E4}" type="presParOf" srcId="{39DFA884-D7C0-43D7-9A08-982E44639F32}" destId="{5E2DD2AF-CB04-4412-BBA0-0EAD303016BA}" srcOrd="1" destOrd="0" presId="urn:microsoft.com/office/officeart/2008/layout/PictureStrips"/>
    <dgm:cxn modelId="{18BE07AB-9B5D-406A-8AC5-81E640F45857}" type="presParOf" srcId="{205EFE48-FA39-4DFB-8297-7584BFA5570C}" destId="{40CF3655-3DC4-432A-9473-A4F1B91A1B26}" srcOrd="7" destOrd="0" presId="urn:microsoft.com/office/officeart/2008/layout/PictureStrips"/>
    <dgm:cxn modelId="{1F7A6308-9CA7-4260-A45C-63365CC58D85}" type="presParOf" srcId="{205EFE48-FA39-4DFB-8297-7584BFA5570C}" destId="{C60A6F87-AA17-442B-95E2-F1BD9FCA12EE}" srcOrd="8" destOrd="0" presId="urn:microsoft.com/office/officeart/2008/layout/PictureStrips"/>
    <dgm:cxn modelId="{E7BC1B1C-D7FC-40D7-B7AB-CDFFFCE6706E}" type="presParOf" srcId="{C60A6F87-AA17-442B-95E2-F1BD9FCA12EE}" destId="{6D388C3D-632D-4F5C-9CA4-94BF73BE7C26}" srcOrd="0" destOrd="0" presId="urn:microsoft.com/office/officeart/2008/layout/PictureStrips"/>
    <dgm:cxn modelId="{961D5971-AC8A-4856-BC01-81B8552DB307}" type="presParOf" srcId="{C60A6F87-AA17-442B-95E2-F1BD9FCA12EE}" destId="{84E364E2-EF90-43EB-86D2-2EAECD8C445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A8C23-AAEE-4121-BE35-7B343D3D6DAF}">
      <dsp:nvSpPr>
        <dsp:cNvPr id="0" name=""/>
        <dsp:cNvSpPr/>
      </dsp:nvSpPr>
      <dsp:spPr>
        <a:xfrm>
          <a:off x="632" y="481509"/>
          <a:ext cx="2720411" cy="326449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 dirty="0" smtClean="0"/>
            <a:t> </a:t>
          </a:r>
          <a:r>
            <a:rPr lang="zh-CN" altLang="en-US" sz="2900" kern="1200" dirty="0" smtClean="0"/>
            <a:t>历史</a:t>
          </a:r>
          <a:endParaRPr lang="zh-CN" altLang="en-US" sz="2900" kern="1200" dirty="0"/>
        </a:p>
      </dsp:txBody>
      <dsp:txXfrm rot="16200000">
        <a:off x="-1065769" y="1547910"/>
        <a:ext cx="2676885" cy="544082"/>
      </dsp:txXfrm>
    </dsp:sp>
    <dsp:sp modelId="{FC3D4C42-D5FF-4338-B7A6-B2DE14EA17B7}">
      <dsp:nvSpPr>
        <dsp:cNvPr id="0" name=""/>
        <dsp:cNvSpPr/>
      </dsp:nvSpPr>
      <dsp:spPr>
        <a:xfrm>
          <a:off x="544714" y="481509"/>
          <a:ext cx="2026706" cy="326449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700" kern="1200" dirty="0" smtClean="0"/>
            <a:t>2002</a:t>
          </a:r>
          <a:r>
            <a:rPr lang="zh-CN" altLang="en-US" sz="1700" kern="1200" dirty="0" smtClean="0"/>
            <a:t>年底，学校决定建设第五公共服务平台，即科学计算平台（超级计算平台）。</a:t>
          </a:r>
          <a:r>
            <a:rPr lang="en-US" altLang="en-US" sz="1700" kern="1200" dirty="0" smtClean="0"/>
            <a:t>2003</a:t>
          </a:r>
          <a:r>
            <a:rPr lang="zh-CN" altLang="en-US" sz="1700" kern="1200" dirty="0" smtClean="0"/>
            <a:t>年</a:t>
          </a:r>
          <a:r>
            <a:rPr lang="en-US" altLang="en-US" sz="1700" kern="1200" dirty="0" smtClean="0"/>
            <a:t>10</a:t>
          </a:r>
          <a:r>
            <a:rPr lang="zh-CN" altLang="en-US" sz="1700" kern="1200" dirty="0" smtClean="0"/>
            <a:t>月初步建成中国科大</a:t>
          </a:r>
          <a:r>
            <a:rPr lang="en-US" altLang="en-US" sz="1700" kern="1200" dirty="0" smtClean="0"/>
            <a:t>-</a:t>
          </a:r>
          <a:r>
            <a:rPr lang="zh-CN" altLang="en-US" sz="1700" kern="1200" dirty="0" smtClean="0"/>
            <a:t>中国惠普高性能运算联合实验室，后经几年的不断发展扩建，逐步建设成为现在的中国科学技术大学超级计算中心，简称超算中心。</a:t>
          </a:r>
          <a:endParaRPr lang="zh-CN" altLang="en-US" sz="1700" kern="1200" dirty="0"/>
        </a:p>
      </dsp:txBody>
      <dsp:txXfrm>
        <a:off x="544714" y="481509"/>
        <a:ext cx="2026706" cy="3264493"/>
      </dsp:txXfrm>
    </dsp:sp>
    <dsp:sp modelId="{692C1FE8-3423-4012-B22D-9CCBC11B799A}">
      <dsp:nvSpPr>
        <dsp:cNvPr id="0" name=""/>
        <dsp:cNvSpPr/>
      </dsp:nvSpPr>
      <dsp:spPr>
        <a:xfrm>
          <a:off x="2816258" y="481509"/>
          <a:ext cx="2720411" cy="326449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 dirty="0" smtClean="0"/>
            <a:t> </a:t>
          </a:r>
          <a:r>
            <a:rPr lang="zh-CN" altLang="en-US" sz="2900" kern="1200" dirty="0" smtClean="0"/>
            <a:t>现状</a:t>
          </a:r>
          <a:endParaRPr lang="zh-CN" altLang="en-US" sz="2900" kern="1200" dirty="0"/>
        </a:p>
      </dsp:txBody>
      <dsp:txXfrm rot="16200000">
        <a:off x="1749856" y="1547910"/>
        <a:ext cx="2676885" cy="544082"/>
      </dsp:txXfrm>
    </dsp:sp>
    <dsp:sp modelId="{F72BFD5F-FBBE-4AA1-A26F-744CC6A91550}">
      <dsp:nvSpPr>
        <dsp:cNvPr id="0" name=""/>
        <dsp:cNvSpPr/>
      </dsp:nvSpPr>
      <dsp:spPr>
        <a:xfrm rot="5400000">
          <a:off x="2590092" y="3074769"/>
          <a:ext cx="479535" cy="408061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D94AB4C-44EE-447F-8627-5A36334380CD}">
      <dsp:nvSpPr>
        <dsp:cNvPr id="0" name=""/>
        <dsp:cNvSpPr/>
      </dsp:nvSpPr>
      <dsp:spPr>
        <a:xfrm>
          <a:off x="3360340" y="481509"/>
          <a:ext cx="2026706" cy="326449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超算中心是学校六大公共实验中心之一，挂靠校网络信息中心，是中科院超级计算环境合肥分中心、国家超算天津中心中科大分中心、中国教育网格中科大节点、国家网格合肥分中心。</a:t>
          </a:r>
          <a:endParaRPr lang="zh-CN" altLang="en-US" sz="1700" kern="1200" dirty="0"/>
        </a:p>
      </dsp:txBody>
      <dsp:txXfrm>
        <a:off x="3360340" y="481509"/>
        <a:ext cx="2026706" cy="3264493"/>
      </dsp:txXfrm>
    </dsp:sp>
    <dsp:sp modelId="{ED3A4A9D-8A5B-49F0-9455-EFE045951B91}">
      <dsp:nvSpPr>
        <dsp:cNvPr id="0" name=""/>
        <dsp:cNvSpPr/>
      </dsp:nvSpPr>
      <dsp:spPr>
        <a:xfrm>
          <a:off x="5631884" y="481509"/>
          <a:ext cx="2720411" cy="326449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 dirty="0" smtClean="0"/>
            <a:t> </a:t>
          </a:r>
          <a:r>
            <a:rPr lang="zh-CN" altLang="en-US" sz="2900" kern="1200" dirty="0" smtClean="0"/>
            <a:t>宗旨</a:t>
          </a:r>
          <a:endParaRPr lang="zh-CN" altLang="en-US" sz="2900" kern="1200" dirty="0"/>
        </a:p>
      </dsp:txBody>
      <dsp:txXfrm rot="16200000">
        <a:off x="4565482" y="1547910"/>
        <a:ext cx="2676885" cy="544082"/>
      </dsp:txXfrm>
    </dsp:sp>
    <dsp:sp modelId="{61B772AE-7430-4359-9332-CF5CEDA3C3C0}">
      <dsp:nvSpPr>
        <dsp:cNvPr id="0" name=""/>
        <dsp:cNvSpPr/>
      </dsp:nvSpPr>
      <dsp:spPr>
        <a:xfrm rot="5400000">
          <a:off x="5405718" y="3074769"/>
          <a:ext cx="479535" cy="408061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6832064-891A-4BBA-90B8-33606BDF7D86}">
      <dsp:nvSpPr>
        <dsp:cNvPr id="0" name=""/>
        <dsp:cNvSpPr/>
      </dsp:nvSpPr>
      <dsp:spPr>
        <a:xfrm>
          <a:off x="6175966" y="481509"/>
          <a:ext cx="2026706" cy="326449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本着推动科学研究、促进人才培养的建设方针，中心面向校内所有有高性能计算需求的科研院系、实验室、教师、学生提供高性能计算服务。</a:t>
          </a:r>
          <a:endParaRPr lang="zh-CN" altLang="en-US" sz="1700" kern="1200" dirty="0"/>
        </a:p>
      </dsp:txBody>
      <dsp:txXfrm>
        <a:off x="6175966" y="481509"/>
        <a:ext cx="2026706" cy="326449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CEE43-B7CB-43E2-A85D-C54328B90ADB}">
      <dsp:nvSpPr>
        <dsp:cNvPr id="0" name=""/>
        <dsp:cNvSpPr/>
      </dsp:nvSpPr>
      <dsp:spPr>
        <a:xfrm>
          <a:off x="4567900" y="359655"/>
          <a:ext cx="1834967" cy="1834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/>
            <a:t>用户：</a:t>
          </a:r>
          <a:endParaRPr lang="zh-CN" alt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年底及时反馈成果统计</a:t>
          </a:r>
          <a:endParaRPr lang="zh-CN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在论文致谢中提及超算中心</a:t>
          </a:r>
          <a:endParaRPr lang="zh-CN" altLang="en-US" sz="1700" kern="1200" dirty="0"/>
        </a:p>
      </dsp:txBody>
      <dsp:txXfrm>
        <a:off x="4567900" y="359655"/>
        <a:ext cx="1834967" cy="1834967"/>
      </dsp:txXfrm>
    </dsp:sp>
    <dsp:sp modelId="{EB6B15A1-8455-4AC4-8EC0-45AB4436BE9C}">
      <dsp:nvSpPr>
        <dsp:cNvPr id="0" name=""/>
        <dsp:cNvSpPr/>
      </dsp:nvSpPr>
      <dsp:spPr>
        <a:xfrm>
          <a:off x="1775125" y="-791"/>
          <a:ext cx="4336448" cy="4336448"/>
        </a:xfrm>
        <a:prstGeom prst="circularArrow">
          <a:avLst>
            <a:gd name="adj1" fmla="val 8251"/>
            <a:gd name="adj2" fmla="val 576370"/>
            <a:gd name="adj3" fmla="val 2962700"/>
            <a:gd name="adj4" fmla="val 52497"/>
            <a:gd name="adj5" fmla="val 96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457E6-FA9A-4D0E-9328-53D5F1EF22C3}">
      <dsp:nvSpPr>
        <dsp:cNvPr id="0" name=""/>
        <dsp:cNvSpPr/>
      </dsp:nvSpPr>
      <dsp:spPr>
        <a:xfrm>
          <a:off x="3025866" y="3030536"/>
          <a:ext cx="1834967" cy="1834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/>
            <a:t>学校</a:t>
          </a:r>
          <a:endParaRPr lang="zh-CN" alt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超算中心对科研起重要作用</a:t>
          </a:r>
          <a:r>
            <a:rPr lang="zh-CN" altLang="en-US" sz="1700" kern="1200" dirty="0" smtClean="0"/>
            <a:t>，支持</a:t>
          </a:r>
          <a:r>
            <a:rPr lang="zh-CN" altLang="en-US" sz="1700" kern="1200" dirty="0" smtClean="0"/>
            <a:t>超算中心发展</a:t>
          </a:r>
          <a:endParaRPr lang="zh-CN" altLang="en-US" sz="1700" kern="1200" dirty="0"/>
        </a:p>
      </dsp:txBody>
      <dsp:txXfrm>
        <a:off x="3025866" y="3030536"/>
        <a:ext cx="1834967" cy="1834967"/>
      </dsp:txXfrm>
    </dsp:sp>
    <dsp:sp modelId="{9D893282-7567-45F8-AA81-5DEDC7CB8F90}">
      <dsp:nvSpPr>
        <dsp:cNvPr id="0" name=""/>
        <dsp:cNvSpPr/>
      </dsp:nvSpPr>
      <dsp:spPr>
        <a:xfrm>
          <a:off x="1775125" y="-791"/>
          <a:ext cx="4336448" cy="4336448"/>
        </a:xfrm>
        <a:prstGeom prst="circularArrow">
          <a:avLst>
            <a:gd name="adj1" fmla="val 8251"/>
            <a:gd name="adj2" fmla="val 576370"/>
            <a:gd name="adj3" fmla="val 10171133"/>
            <a:gd name="adj4" fmla="val 7260931"/>
            <a:gd name="adj5" fmla="val 96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65E9B-D217-44F8-9154-46E2E0EF9D37}">
      <dsp:nvSpPr>
        <dsp:cNvPr id="0" name=""/>
        <dsp:cNvSpPr/>
      </dsp:nvSpPr>
      <dsp:spPr>
        <a:xfrm>
          <a:off x="1483832" y="359655"/>
          <a:ext cx="1834967" cy="1834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/>
            <a:t>超算中心</a:t>
          </a:r>
          <a:endParaRPr lang="zh-CN" alt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扩大计算能力，减少排队时间</a:t>
          </a:r>
          <a:endParaRPr lang="zh-CN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增加工作人员，提供更多方面的服务</a:t>
          </a:r>
          <a:endParaRPr lang="zh-CN" altLang="en-US" sz="1700" kern="1200" dirty="0"/>
        </a:p>
      </dsp:txBody>
      <dsp:txXfrm>
        <a:off x="1483832" y="359655"/>
        <a:ext cx="1834967" cy="1834967"/>
      </dsp:txXfrm>
    </dsp:sp>
    <dsp:sp modelId="{29325C08-ACEE-41DF-AD2B-19E922946B65}">
      <dsp:nvSpPr>
        <dsp:cNvPr id="0" name=""/>
        <dsp:cNvSpPr/>
      </dsp:nvSpPr>
      <dsp:spPr>
        <a:xfrm>
          <a:off x="1775125" y="-791"/>
          <a:ext cx="4336448" cy="4336448"/>
        </a:xfrm>
        <a:prstGeom prst="circularArrow">
          <a:avLst>
            <a:gd name="adj1" fmla="val 8251"/>
            <a:gd name="adj2" fmla="val 576370"/>
            <a:gd name="adj3" fmla="val 16855641"/>
            <a:gd name="adj4" fmla="val 14967989"/>
            <a:gd name="adj5" fmla="val 962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57E5E-1E0E-49CD-9752-6CE0D8A1926C}">
      <dsp:nvSpPr>
        <dsp:cNvPr id="0" name=""/>
        <dsp:cNvSpPr/>
      </dsp:nvSpPr>
      <dsp:spPr>
        <a:xfrm>
          <a:off x="3209" y="474317"/>
          <a:ext cx="742603" cy="5708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/>
            <a:t>账户申请</a:t>
          </a:r>
          <a:endParaRPr lang="zh-CN" altLang="en-US" sz="1400" kern="1200" dirty="0"/>
        </a:p>
      </dsp:txBody>
      <dsp:txXfrm>
        <a:off x="19929" y="491037"/>
        <a:ext cx="709163" cy="537436"/>
      </dsp:txXfrm>
    </dsp:sp>
    <dsp:sp modelId="{7499CEC8-F8F6-4F0A-9843-919A08B4C692}">
      <dsp:nvSpPr>
        <dsp:cNvPr id="0" name=""/>
        <dsp:cNvSpPr/>
      </dsp:nvSpPr>
      <dsp:spPr>
        <a:xfrm>
          <a:off x="820073" y="667673"/>
          <a:ext cx="157431" cy="184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820073" y="704506"/>
        <a:ext cx="110202" cy="110499"/>
      </dsp:txXfrm>
    </dsp:sp>
    <dsp:sp modelId="{931735FC-AA84-4450-AD50-17601D5BE914}">
      <dsp:nvSpPr>
        <dsp:cNvPr id="0" name=""/>
        <dsp:cNvSpPr/>
      </dsp:nvSpPr>
      <dsp:spPr>
        <a:xfrm>
          <a:off x="1042854" y="474317"/>
          <a:ext cx="742603" cy="5708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smtClean="0"/>
            <a:t>登录软件使用</a:t>
          </a:r>
          <a:endParaRPr lang="zh-CN" altLang="en-US" sz="1400" kern="1200"/>
        </a:p>
      </dsp:txBody>
      <dsp:txXfrm>
        <a:off x="1059574" y="491037"/>
        <a:ext cx="709163" cy="537436"/>
      </dsp:txXfrm>
    </dsp:sp>
    <dsp:sp modelId="{65901521-87D6-4F9B-8C85-2B59271B8935}">
      <dsp:nvSpPr>
        <dsp:cNvPr id="0" name=""/>
        <dsp:cNvSpPr/>
      </dsp:nvSpPr>
      <dsp:spPr>
        <a:xfrm>
          <a:off x="1859717" y="667673"/>
          <a:ext cx="157431" cy="184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1859717" y="704506"/>
        <a:ext cx="110202" cy="110499"/>
      </dsp:txXfrm>
    </dsp:sp>
    <dsp:sp modelId="{64FB3093-05A0-481F-BDDE-0D57586AC171}">
      <dsp:nvSpPr>
        <dsp:cNvPr id="0" name=""/>
        <dsp:cNvSpPr/>
      </dsp:nvSpPr>
      <dsp:spPr>
        <a:xfrm>
          <a:off x="2082498" y="474317"/>
          <a:ext cx="742603" cy="5708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kern="1200" dirty="0" smtClean="0"/>
            <a:t>Linux</a:t>
          </a:r>
          <a:r>
            <a:rPr lang="zh-CN" altLang="en-US" sz="1400" kern="1200" dirty="0" smtClean="0"/>
            <a:t>基本命令</a:t>
          </a:r>
          <a:endParaRPr lang="zh-CN" altLang="en-US" sz="1400" kern="1200" dirty="0"/>
        </a:p>
      </dsp:txBody>
      <dsp:txXfrm>
        <a:off x="2099218" y="491037"/>
        <a:ext cx="709163" cy="537436"/>
      </dsp:txXfrm>
    </dsp:sp>
    <dsp:sp modelId="{9865659D-F00A-4F01-9B67-85F543A849F6}">
      <dsp:nvSpPr>
        <dsp:cNvPr id="0" name=""/>
        <dsp:cNvSpPr/>
      </dsp:nvSpPr>
      <dsp:spPr>
        <a:xfrm>
          <a:off x="2899362" y="667673"/>
          <a:ext cx="157431" cy="184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2899362" y="704506"/>
        <a:ext cx="110202" cy="110499"/>
      </dsp:txXfrm>
    </dsp:sp>
    <dsp:sp modelId="{939DCA71-E8E6-44D0-B4F7-1C0B66FEC72C}">
      <dsp:nvSpPr>
        <dsp:cNvPr id="0" name=""/>
        <dsp:cNvSpPr/>
      </dsp:nvSpPr>
      <dsp:spPr>
        <a:xfrm>
          <a:off x="3122143" y="474317"/>
          <a:ext cx="742603" cy="5708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/>
            <a:t>文本编辑器</a:t>
          </a:r>
          <a:endParaRPr lang="zh-CN" altLang="en-US" sz="1400" kern="1200" dirty="0"/>
        </a:p>
      </dsp:txBody>
      <dsp:txXfrm>
        <a:off x="3138863" y="491037"/>
        <a:ext cx="709163" cy="537436"/>
      </dsp:txXfrm>
    </dsp:sp>
    <dsp:sp modelId="{CE8D3650-90CB-4E6B-99F4-C76757F77C46}">
      <dsp:nvSpPr>
        <dsp:cNvPr id="0" name=""/>
        <dsp:cNvSpPr/>
      </dsp:nvSpPr>
      <dsp:spPr>
        <a:xfrm>
          <a:off x="3939006" y="667673"/>
          <a:ext cx="157431" cy="184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3939006" y="704506"/>
        <a:ext cx="110202" cy="110499"/>
      </dsp:txXfrm>
    </dsp:sp>
    <dsp:sp modelId="{397DA480-355B-4F12-84DE-64DD49EF1BA9}">
      <dsp:nvSpPr>
        <dsp:cNvPr id="0" name=""/>
        <dsp:cNvSpPr/>
      </dsp:nvSpPr>
      <dsp:spPr>
        <a:xfrm>
          <a:off x="4161787" y="474317"/>
          <a:ext cx="742603" cy="57087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smtClean="0"/>
            <a:t>程序编译</a:t>
          </a:r>
          <a:endParaRPr lang="zh-CN" altLang="en-US" sz="1400" kern="1200"/>
        </a:p>
      </dsp:txBody>
      <dsp:txXfrm>
        <a:off x="4178507" y="491037"/>
        <a:ext cx="709163" cy="537436"/>
      </dsp:txXfrm>
    </dsp:sp>
    <dsp:sp modelId="{3484E4A2-08D2-403A-A1D2-05C3ED8C7787}">
      <dsp:nvSpPr>
        <dsp:cNvPr id="0" name=""/>
        <dsp:cNvSpPr/>
      </dsp:nvSpPr>
      <dsp:spPr>
        <a:xfrm>
          <a:off x="4978651" y="667673"/>
          <a:ext cx="157431" cy="184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4978651" y="704506"/>
        <a:ext cx="110202" cy="110499"/>
      </dsp:txXfrm>
    </dsp:sp>
    <dsp:sp modelId="{58E7388D-F9F9-44F9-8E66-8E94E9404B27}">
      <dsp:nvSpPr>
        <dsp:cNvPr id="0" name=""/>
        <dsp:cNvSpPr/>
      </dsp:nvSpPr>
      <dsp:spPr>
        <a:xfrm>
          <a:off x="5201432" y="474317"/>
          <a:ext cx="742603" cy="5708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smtClean="0"/>
            <a:t>任务提交</a:t>
          </a:r>
          <a:endParaRPr lang="zh-CN" altLang="en-US" sz="1400" kern="1200"/>
        </a:p>
      </dsp:txBody>
      <dsp:txXfrm>
        <a:off x="5218152" y="491037"/>
        <a:ext cx="709163" cy="537436"/>
      </dsp:txXfrm>
    </dsp:sp>
    <dsp:sp modelId="{8A3DF969-A3DE-49FC-BCEB-7C213B1D2E49}">
      <dsp:nvSpPr>
        <dsp:cNvPr id="0" name=""/>
        <dsp:cNvSpPr/>
      </dsp:nvSpPr>
      <dsp:spPr>
        <a:xfrm>
          <a:off x="6018296" y="667673"/>
          <a:ext cx="157431" cy="184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6018296" y="704506"/>
        <a:ext cx="110202" cy="110499"/>
      </dsp:txXfrm>
    </dsp:sp>
    <dsp:sp modelId="{285648DB-071E-4766-9CC4-EBC22FEC0759}">
      <dsp:nvSpPr>
        <dsp:cNvPr id="0" name=""/>
        <dsp:cNvSpPr/>
      </dsp:nvSpPr>
      <dsp:spPr>
        <a:xfrm>
          <a:off x="6241077" y="474317"/>
          <a:ext cx="742603" cy="5708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smtClean="0"/>
            <a:t>常用科研软件</a:t>
          </a:r>
          <a:endParaRPr lang="zh-CN" altLang="en-US" sz="1400" kern="1200"/>
        </a:p>
      </dsp:txBody>
      <dsp:txXfrm>
        <a:off x="6257797" y="491037"/>
        <a:ext cx="709163" cy="537436"/>
      </dsp:txXfrm>
    </dsp:sp>
    <dsp:sp modelId="{36B93F58-3571-4D30-84E6-471E489423C4}">
      <dsp:nvSpPr>
        <dsp:cNvPr id="0" name=""/>
        <dsp:cNvSpPr/>
      </dsp:nvSpPr>
      <dsp:spPr>
        <a:xfrm>
          <a:off x="7057940" y="667673"/>
          <a:ext cx="157431" cy="184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7057940" y="704506"/>
        <a:ext cx="110202" cy="110499"/>
      </dsp:txXfrm>
    </dsp:sp>
    <dsp:sp modelId="{F75E5544-16B3-41A3-AB61-A6608E854A4F}">
      <dsp:nvSpPr>
        <dsp:cNvPr id="0" name=""/>
        <dsp:cNvSpPr/>
      </dsp:nvSpPr>
      <dsp:spPr>
        <a:xfrm>
          <a:off x="7280721" y="474317"/>
          <a:ext cx="742603" cy="5708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smtClean="0"/>
            <a:t>任务状态查询</a:t>
          </a:r>
          <a:endParaRPr lang="zh-CN" altLang="en-US" sz="1400" kern="1200"/>
        </a:p>
      </dsp:txBody>
      <dsp:txXfrm>
        <a:off x="7297441" y="491037"/>
        <a:ext cx="709163" cy="537436"/>
      </dsp:txXfrm>
    </dsp:sp>
    <dsp:sp modelId="{1A2547A3-8478-420F-9815-0304498BD084}">
      <dsp:nvSpPr>
        <dsp:cNvPr id="0" name=""/>
        <dsp:cNvSpPr/>
      </dsp:nvSpPr>
      <dsp:spPr>
        <a:xfrm>
          <a:off x="8097585" y="667673"/>
          <a:ext cx="157431" cy="184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8097585" y="704506"/>
        <a:ext cx="110202" cy="110499"/>
      </dsp:txXfrm>
    </dsp:sp>
    <dsp:sp modelId="{69E2A1F2-1DED-4817-AA69-A94C15CBE720}">
      <dsp:nvSpPr>
        <dsp:cNvPr id="0" name=""/>
        <dsp:cNvSpPr/>
      </dsp:nvSpPr>
      <dsp:spPr>
        <a:xfrm>
          <a:off x="8320366" y="474317"/>
          <a:ext cx="742603" cy="5708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kern="1200" smtClean="0"/>
            <a:t>VPN</a:t>
          </a:r>
          <a:r>
            <a:rPr lang="zh-CN" altLang="en-US" sz="1400" kern="1200" smtClean="0"/>
            <a:t>服务</a:t>
          </a:r>
          <a:endParaRPr lang="zh-CN" altLang="en-US" sz="1400" kern="1200"/>
        </a:p>
      </dsp:txBody>
      <dsp:txXfrm>
        <a:off x="8337086" y="491037"/>
        <a:ext cx="709163" cy="537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5FF81-6123-4B86-AE11-1D991895943A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620535-AD22-4315-9EE2-8958919730EC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超算系统运行维护</a:t>
          </a:r>
          <a:endParaRPr lang="zh-CN" altLang="en-US" sz="3100" kern="1200" dirty="0"/>
        </a:p>
      </dsp:txBody>
      <dsp:txXfrm>
        <a:off x="1479451" y="463451"/>
        <a:ext cx="1430218" cy="1430218"/>
      </dsp:txXfrm>
    </dsp:sp>
    <dsp:sp modelId="{E5CAD138-B79E-46C6-965A-AAE8730FA9F0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用户超算设备托管</a:t>
          </a:r>
          <a:endParaRPr lang="zh-CN" altLang="en-US" sz="2400" kern="1200" dirty="0"/>
        </a:p>
      </dsp:txBody>
      <dsp:txXfrm>
        <a:off x="3186331" y="463451"/>
        <a:ext cx="1430218" cy="1430218"/>
      </dsp:txXfrm>
    </dsp:sp>
    <dsp:sp modelId="{01C562AA-3E12-401E-BB83-E1BE0602A6D7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用户培训技术支持</a:t>
          </a:r>
          <a:endParaRPr lang="zh-CN" altLang="en-US" sz="2400" kern="1200" dirty="0"/>
        </a:p>
      </dsp:txBody>
      <dsp:txXfrm>
        <a:off x="1479451" y="2170331"/>
        <a:ext cx="1430218" cy="1430218"/>
      </dsp:txXfrm>
    </dsp:sp>
    <dsp:sp modelId="{9701AD9F-FC11-42BD-A1E5-9780063D2E43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用户程序开发优化</a:t>
          </a:r>
          <a:endParaRPr lang="zh-CN" altLang="en-US" sz="3100" kern="1200" dirty="0"/>
        </a:p>
      </dsp:txBody>
      <dsp:txXfrm>
        <a:off x="3186331" y="2170331"/>
        <a:ext cx="1430218" cy="14302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91B67-FFBC-4AFA-98EB-5FD2CF18EDF8}">
      <dsp:nvSpPr>
        <dsp:cNvPr id="0" name=""/>
        <dsp:cNvSpPr/>
      </dsp:nvSpPr>
      <dsp:spPr>
        <a:xfrm rot="5400000">
          <a:off x="170556" y="2638811"/>
          <a:ext cx="501453" cy="8344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FC4F0BD-EEAE-4C80-96C4-954D9459DD4D}">
      <dsp:nvSpPr>
        <dsp:cNvPr id="0" name=""/>
        <dsp:cNvSpPr/>
      </dsp:nvSpPr>
      <dsp:spPr>
        <a:xfrm>
          <a:off x="86851" y="2888119"/>
          <a:ext cx="753307" cy="66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00" kern="1200" dirty="0" smtClean="0">
              <a:latin typeface="+mn-ea"/>
              <a:ea typeface="+mn-ea"/>
            </a:rPr>
            <a:t>2002</a:t>
          </a:r>
          <a:r>
            <a:rPr lang="zh-CN" altLang="en-US" sz="1000" kern="1200" dirty="0" smtClean="0">
              <a:latin typeface="+mn-ea"/>
              <a:ea typeface="+mn-ea"/>
            </a:rPr>
            <a:t>年底，提出建设超算中心</a:t>
          </a:r>
          <a:endParaRPr lang="zh-CN" altLang="en-US" sz="1000" kern="1200" dirty="0">
            <a:latin typeface="+mn-ea"/>
            <a:ea typeface="+mn-ea"/>
          </a:endParaRPr>
        </a:p>
      </dsp:txBody>
      <dsp:txXfrm>
        <a:off x="86851" y="2888119"/>
        <a:ext cx="753307" cy="660318"/>
      </dsp:txXfrm>
    </dsp:sp>
    <dsp:sp modelId="{471CD136-6E4B-444F-A625-D3BDAEB64667}">
      <dsp:nvSpPr>
        <dsp:cNvPr id="0" name=""/>
        <dsp:cNvSpPr/>
      </dsp:nvSpPr>
      <dsp:spPr>
        <a:xfrm>
          <a:off x="698026" y="2500953"/>
          <a:ext cx="142133" cy="14213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80854"/>
                <a:satOff val="-4663"/>
                <a:lumOff val="47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0854"/>
                <a:satOff val="-4663"/>
                <a:lumOff val="47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0854"/>
                <a:satOff val="-4663"/>
                <a:lumOff val="47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0854"/>
              <a:satOff val="-4663"/>
              <a:lumOff val="4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2688DB-4FAA-48BE-ADDC-AE80122603E7}">
      <dsp:nvSpPr>
        <dsp:cNvPr id="0" name=""/>
        <dsp:cNvSpPr/>
      </dsp:nvSpPr>
      <dsp:spPr>
        <a:xfrm rot="5400000">
          <a:off x="1092752" y="2410613"/>
          <a:ext cx="501453" cy="8344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161707"/>
                <a:satOff val="-9325"/>
                <a:lumOff val="9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61707"/>
                <a:satOff val="-9325"/>
                <a:lumOff val="9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61707"/>
                <a:satOff val="-9325"/>
                <a:lumOff val="9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61707"/>
              <a:satOff val="-9325"/>
              <a:lumOff val="9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85E691F-15EA-43BA-8065-6B26FAD6072A}">
      <dsp:nvSpPr>
        <dsp:cNvPr id="0" name=""/>
        <dsp:cNvSpPr/>
      </dsp:nvSpPr>
      <dsp:spPr>
        <a:xfrm>
          <a:off x="1009047" y="2659921"/>
          <a:ext cx="753307" cy="66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i="0" kern="1200" dirty="0" smtClean="0">
              <a:latin typeface="+mn-ea"/>
              <a:ea typeface="+mn-ea"/>
            </a:rPr>
            <a:t>2003</a:t>
          </a:r>
          <a:r>
            <a:rPr lang="zh-CN" altLang="en-US" sz="1050" b="0" i="0" kern="1200" dirty="0" smtClean="0">
              <a:latin typeface="+mn-ea"/>
              <a:ea typeface="+mn-ea"/>
            </a:rPr>
            <a:t>年</a:t>
          </a:r>
          <a:r>
            <a:rPr lang="en-US" altLang="zh-CN" sz="1050" b="0" i="0" kern="1200" dirty="0" smtClean="0">
              <a:latin typeface="+mn-ea"/>
              <a:ea typeface="+mn-ea"/>
            </a:rPr>
            <a:t>10</a:t>
          </a:r>
          <a:r>
            <a:rPr lang="zh-CN" altLang="en-US" sz="1050" b="0" i="0" kern="1200" dirty="0" smtClean="0">
              <a:latin typeface="+mn-ea"/>
              <a:ea typeface="+mn-ea"/>
            </a:rPr>
            <a:t>月：初步建成以惠普服务器为主的超算平台，</a:t>
          </a:r>
          <a:r>
            <a:rPr lang="en-US" altLang="zh-CN" sz="1050" b="0" i="0" kern="1200" dirty="0" smtClean="0">
              <a:latin typeface="+mn-ea"/>
              <a:ea typeface="+mn-ea"/>
            </a:rPr>
            <a:t>1</a:t>
          </a:r>
          <a:r>
            <a:rPr lang="zh-CN" altLang="en-US" sz="1050" b="0" i="0" kern="1200" dirty="0" smtClean="0">
              <a:latin typeface="+mn-ea"/>
              <a:ea typeface="+mn-ea"/>
            </a:rPr>
            <a:t>万亿次</a:t>
          </a:r>
          <a:r>
            <a:rPr lang="en-US" altLang="zh-CN" sz="1050" b="0" i="0" kern="1200" dirty="0" smtClean="0">
              <a:latin typeface="+mn-ea"/>
              <a:ea typeface="+mn-ea"/>
            </a:rPr>
            <a:t>/</a:t>
          </a:r>
          <a:r>
            <a:rPr lang="zh-CN" altLang="en-US" sz="1050" b="0" i="0" kern="1200" dirty="0" smtClean="0">
              <a:latin typeface="+mn-ea"/>
              <a:ea typeface="+mn-ea"/>
            </a:rPr>
            <a:t>秒，</a:t>
          </a:r>
          <a:r>
            <a:rPr lang="en-US" altLang="zh-CN" sz="1050" kern="1200" dirty="0" smtClean="0">
              <a:latin typeface="+mn-ea"/>
              <a:ea typeface="+mn-ea"/>
            </a:rPr>
            <a:t>800</a:t>
          </a:r>
          <a:r>
            <a:rPr lang="zh-CN" altLang="en-US" sz="1050" kern="1200" dirty="0" smtClean="0">
              <a:latin typeface="+mn-ea"/>
              <a:ea typeface="+mn-ea"/>
            </a:rPr>
            <a:t>万元</a:t>
          </a:r>
          <a:endParaRPr lang="zh-CN" altLang="en-US" sz="1050" kern="1200" dirty="0">
            <a:latin typeface="+mn-ea"/>
            <a:ea typeface="+mn-ea"/>
          </a:endParaRPr>
        </a:p>
      </dsp:txBody>
      <dsp:txXfrm>
        <a:off x="1009047" y="2659921"/>
        <a:ext cx="753307" cy="660318"/>
      </dsp:txXfrm>
    </dsp:sp>
    <dsp:sp modelId="{2890EC2C-A64C-4C09-9FAB-2AFEEF5FAC5A}">
      <dsp:nvSpPr>
        <dsp:cNvPr id="0" name=""/>
        <dsp:cNvSpPr/>
      </dsp:nvSpPr>
      <dsp:spPr>
        <a:xfrm>
          <a:off x="1620221" y="2272755"/>
          <a:ext cx="142133" cy="14213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242561"/>
                <a:satOff val="-13988"/>
                <a:lumOff val="14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42561"/>
                <a:satOff val="-13988"/>
                <a:lumOff val="14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42561"/>
                <a:satOff val="-13988"/>
                <a:lumOff val="14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613AC0-D3F8-4B32-B310-D4991DC3E2EF}">
      <dsp:nvSpPr>
        <dsp:cNvPr id="0" name=""/>
        <dsp:cNvSpPr/>
      </dsp:nvSpPr>
      <dsp:spPr>
        <a:xfrm rot="5400000">
          <a:off x="2014948" y="2105988"/>
          <a:ext cx="501453" cy="8344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323414"/>
                <a:satOff val="-18651"/>
                <a:lumOff val="19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23414"/>
                <a:satOff val="-18651"/>
                <a:lumOff val="19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23414"/>
                <a:satOff val="-18651"/>
                <a:lumOff val="19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323414"/>
              <a:satOff val="-18651"/>
              <a:lumOff val="191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27784D4-2953-42F6-93D9-4CEE88888D79}">
      <dsp:nvSpPr>
        <dsp:cNvPr id="0" name=""/>
        <dsp:cNvSpPr/>
      </dsp:nvSpPr>
      <dsp:spPr>
        <a:xfrm>
          <a:off x="1931243" y="2431722"/>
          <a:ext cx="753307" cy="66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i="0" kern="1200" dirty="0" smtClean="0">
              <a:latin typeface="+mn-ea"/>
              <a:ea typeface="+mn-ea"/>
            </a:rPr>
            <a:t>2008</a:t>
          </a:r>
          <a:r>
            <a:rPr lang="zh-CN" altLang="en-US" sz="1050" b="0" i="0" kern="1200" dirty="0" smtClean="0">
              <a:latin typeface="+mn-ea"/>
              <a:ea typeface="+mn-ea"/>
            </a:rPr>
            <a:t>年</a:t>
          </a:r>
          <a:r>
            <a:rPr lang="en-US" altLang="zh-CN" sz="1050" b="0" i="0" kern="1200" dirty="0" smtClean="0">
              <a:latin typeface="+mn-ea"/>
              <a:ea typeface="+mn-ea"/>
            </a:rPr>
            <a:t>50</a:t>
          </a:r>
          <a:r>
            <a:rPr lang="zh-CN" altLang="en-US" sz="1050" b="0" i="0" kern="1200" dirty="0" smtClean="0">
              <a:latin typeface="+mn-ea"/>
              <a:ea typeface="+mn-ea"/>
            </a:rPr>
            <a:t>年校庆，联想捐赠联想深腾</a:t>
          </a:r>
          <a:r>
            <a:rPr lang="en-US" altLang="zh-CN" sz="1050" b="0" i="0" kern="1200" dirty="0" smtClean="0">
              <a:latin typeface="+mn-ea"/>
              <a:ea typeface="+mn-ea"/>
            </a:rPr>
            <a:t>1800</a:t>
          </a:r>
          <a:r>
            <a:rPr lang="zh-CN" altLang="en-US" sz="1050" b="0" i="0" kern="1200" dirty="0" smtClean="0">
              <a:latin typeface="+mn-ea"/>
              <a:ea typeface="+mn-ea"/>
            </a:rPr>
            <a:t>集群，</a:t>
          </a:r>
          <a:r>
            <a:rPr lang="en-US" altLang="zh-CN" sz="1050" b="0" i="0" kern="1200" dirty="0" smtClean="0">
              <a:latin typeface="+mn-ea"/>
              <a:ea typeface="+mn-ea"/>
            </a:rPr>
            <a:t>4.7</a:t>
          </a:r>
          <a:r>
            <a:rPr lang="zh-CN" altLang="en-US" sz="1050" b="0" i="0" kern="1200" dirty="0" smtClean="0">
              <a:latin typeface="+mn-ea"/>
              <a:ea typeface="+mn-ea"/>
            </a:rPr>
            <a:t>万亿次</a:t>
          </a:r>
          <a:r>
            <a:rPr lang="en-US" altLang="zh-CN" sz="1050" b="0" i="0" kern="1200" dirty="0" smtClean="0">
              <a:latin typeface="+mn-ea"/>
              <a:ea typeface="+mn-ea"/>
            </a:rPr>
            <a:t>/</a:t>
          </a:r>
          <a:r>
            <a:rPr lang="zh-CN" altLang="en-US" sz="1050" b="0" i="0" kern="1200" dirty="0" smtClean="0">
              <a:latin typeface="+mn-ea"/>
              <a:ea typeface="+mn-ea"/>
            </a:rPr>
            <a:t>秒，</a:t>
          </a:r>
          <a:r>
            <a:rPr lang="en-US" altLang="zh-CN" sz="1050" b="0" i="0" kern="1200" dirty="0" smtClean="0">
              <a:latin typeface="+mn-ea"/>
              <a:ea typeface="+mn-ea"/>
            </a:rPr>
            <a:t>200</a:t>
          </a:r>
          <a:r>
            <a:rPr lang="zh-CN" altLang="en-US" sz="1050" b="0" i="0" kern="1200" dirty="0" smtClean="0">
              <a:latin typeface="+mn-ea"/>
              <a:ea typeface="+mn-ea"/>
            </a:rPr>
            <a:t>万元</a:t>
          </a:r>
          <a:endParaRPr lang="zh-CN" altLang="en-US" sz="1050" b="0" kern="1200" dirty="0">
            <a:latin typeface="+mn-ea"/>
            <a:ea typeface="+mn-ea"/>
          </a:endParaRPr>
        </a:p>
      </dsp:txBody>
      <dsp:txXfrm>
        <a:off x="1931243" y="2431722"/>
        <a:ext cx="753307" cy="660318"/>
      </dsp:txXfrm>
    </dsp:sp>
    <dsp:sp modelId="{06E0AA22-FD2D-4897-92F9-936B88D6A190}">
      <dsp:nvSpPr>
        <dsp:cNvPr id="0" name=""/>
        <dsp:cNvSpPr/>
      </dsp:nvSpPr>
      <dsp:spPr>
        <a:xfrm>
          <a:off x="2542417" y="2044556"/>
          <a:ext cx="142133" cy="14213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404268"/>
                <a:satOff val="-23313"/>
                <a:lumOff val="239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04268"/>
                <a:satOff val="-23313"/>
                <a:lumOff val="239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04268"/>
                <a:satOff val="-23313"/>
                <a:lumOff val="239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04268"/>
              <a:satOff val="-23313"/>
              <a:lumOff val="239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BFE9B3-E9A5-45C0-8B1E-4212F05FD6A0}">
      <dsp:nvSpPr>
        <dsp:cNvPr id="0" name=""/>
        <dsp:cNvSpPr/>
      </dsp:nvSpPr>
      <dsp:spPr>
        <a:xfrm rot="5400000">
          <a:off x="2937143" y="1877790"/>
          <a:ext cx="501453" cy="8344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302AD20-CA08-42AF-8340-37ADD2A4434B}">
      <dsp:nvSpPr>
        <dsp:cNvPr id="0" name=""/>
        <dsp:cNvSpPr/>
      </dsp:nvSpPr>
      <dsp:spPr>
        <a:xfrm>
          <a:off x="2853438" y="2203524"/>
          <a:ext cx="753307" cy="66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 smtClean="0">
              <a:latin typeface="+mn-ea"/>
              <a:ea typeface="+mn-ea"/>
            </a:rPr>
            <a:t>2008</a:t>
          </a:r>
          <a:r>
            <a:rPr lang="zh-CN" altLang="en-US" sz="1050" kern="1200" dirty="0" smtClean="0">
              <a:latin typeface="+mn-ea"/>
              <a:ea typeface="+mn-ea"/>
            </a:rPr>
            <a:t>年，</a:t>
          </a:r>
          <a:r>
            <a:rPr lang="en-US" altLang="zh-CN" sz="1050" kern="1200" dirty="0" smtClean="0">
              <a:latin typeface="+mn-ea"/>
              <a:ea typeface="+mn-ea"/>
            </a:rPr>
            <a:t>IBM JS22</a:t>
          </a:r>
          <a:r>
            <a:rPr lang="zh-CN" altLang="en-US" sz="1050" kern="1200" dirty="0" smtClean="0">
              <a:latin typeface="+mn-ea"/>
              <a:ea typeface="+mn-ea"/>
            </a:rPr>
            <a:t>刀片集群，</a:t>
          </a:r>
          <a:r>
            <a:rPr lang="en-US" altLang="zh-CN" sz="1050" kern="1200" dirty="0" smtClean="0">
              <a:latin typeface="+mn-ea"/>
              <a:ea typeface="+mn-ea"/>
            </a:rPr>
            <a:t>1.8</a:t>
          </a:r>
          <a:r>
            <a:rPr lang="zh-CN" altLang="en-US" sz="1050" kern="1200" dirty="0" smtClean="0">
              <a:latin typeface="+mn-ea"/>
              <a:ea typeface="+mn-ea"/>
            </a:rPr>
            <a:t>万亿次</a:t>
          </a:r>
          <a:r>
            <a:rPr lang="en-US" altLang="zh-CN" sz="1050" kern="1200" dirty="0" smtClean="0">
              <a:latin typeface="+mn-ea"/>
              <a:ea typeface="+mn-ea"/>
            </a:rPr>
            <a:t>/</a:t>
          </a:r>
          <a:r>
            <a:rPr lang="zh-CN" altLang="en-US" sz="1050" kern="1200" dirty="0" smtClean="0">
              <a:latin typeface="+mn-ea"/>
              <a:ea typeface="+mn-ea"/>
            </a:rPr>
            <a:t>秒，</a:t>
          </a:r>
          <a:r>
            <a:rPr lang="en-US" altLang="zh-CN" sz="1050" kern="1200" dirty="0" smtClean="0">
              <a:latin typeface="+mn-ea"/>
              <a:ea typeface="+mn-ea"/>
            </a:rPr>
            <a:t>220</a:t>
          </a:r>
          <a:r>
            <a:rPr lang="zh-CN" altLang="en-US" sz="1050" kern="1200" dirty="0" smtClean="0">
              <a:latin typeface="+mn-ea"/>
              <a:ea typeface="+mn-ea"/>
            </a:rPr>
            <a:t>万元</a:t>
          </a:r>
          <a:endParaRPr lang="zh-CN" altLang="en-US" sz="1050" kern="1200" dirty="0">
            <a:latin typeface="+mn-ea"/>
            <a:ea typeface="+mn-ea"/>
          </a:endParaRPr>
        </a:p>
      </dsp:txBody>
      <dsp:txXfrm>
        <a:off x="2853438" y="2203524"/>
        <a:ext cx="753307" cy="660318"/>
      </dsp:txXfrm>
    </dsp:sp>
    <dsp:sp modelId="{A644DEC2-CF76-4A5F-9921-6E6501D80C9D}">
      <dsp:nvSpPr>
        <dsp:cNvPr id="0" name=""/>
        <dsp:cNvSpPr/>
      </dsp:nvSpPr>
      <dsp:spPr>
        <a:xfrm>
          <a:off x="3464612" y="1816358"/>
          <a:ext cx="142133" cy="14213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565975"/>
                <a:satOff val="-32639"/>
                <a:lumOff val="335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65975"/>
                <a:satOff val="-32639"/>
                <a:lumOff val="335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65975"/>
                <a:satOff val="-32639"/>
                <a:lumOff val="335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65975"/>
              <a:satOff val="-32639"/>
              <a:lumOff val="335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930281-4C32-426C-BA8B-6B786C2551D7}">
      <dsp:nvSpPr>
        <dsp:cNvPr id="0" name=""/>
        <dsp:cNvSpPr/>
      </dsp:nvSpPr>
      <dsp:spPr>
        <a:xfrm rot="5400000">
          <a:off x="3859339" y="1649592"/>
          <a:ext cx="501453" cy="8344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646828"/>
                <a:satOff val="-37301"/>
                <a:lumOff val="383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646828"/>
                <a:satOff val="-37301"/>
                <a:lumOff val="383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646828"/>
                <a:satOff val="-37301"/>
                <a:lumOff val="383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646828"/>
              <a:satOff val="-37301"/>
              <a:lumOff val="383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520A67E-1122-42DA-B392-826C6E50BDAE}">
      <dsp:nvSpPr>
        <dsp:cNvPr id="0" name=""/>
        <dsp:cNvSpPr/>
      </dsp:nvSpPr>
      <dsp:spPr>
        <a:xfrm>
          <a:off x="3775634" y="1975326"/>
          <a:ext cx="753307" cy="66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 smtClean="0">
              <a:latin typeface="+mn-ea"/>
              <a:ea typeface="+mn-ea"/>
            </a:rPr>
            <a:t>2010</a:t>
          </a:r>
          <a:r>
            <a:rPr lang="zh-CN" altLang="en-US" sz="1050" kern="1200" dirty="0" smtClean="0">
              <a:latin typeface="+mn-ea"/>
              <a:ea typeface="+mn-ea"/>
            </a:rPr>
            <a:t>年，联想深腾</a:t>
          </a:r>
          <a:r>
            <a:rPr lang="en-US" altLang="en-US" sz="1050" kern="1200" dirty="0" smtClean="0">
              <a:latin typeface="+mn-ea"/>
              <a:ea typeface="+mn-ea"/>
            </a:rPr>
            <a:t>7000G GPU</a:t>
          </a:r>
          <a:r>
            <a:rPr lang="zh-CN" altLang="en-US" sz="1050" kern="1200" dirty="0" smtClean="0">
              <a:latin typeface="+mn-ea"/>
              <a:ea typeface="+mn-ea"/>
            </a:rPr>
            <a:t>集群，</a:t>
          </a:r>
          <a:r>
            <a:rPr lang="en-US" altLang="zh-CN" sz="1050" kern="1200" dirty="0" smtClean="0">
              <a:latin typeface="+mn-ea"/>
              <a:ea typeface="+mn-ea"/>
            </a:rPr>
            <a:t>CPU:7.2</a:t>
          </a:r>
          <a:r>
            <a:rPr lang="zh-CN" altLang="en-US" sz="1050" kern="1200" dirty="0" smtClean="0">
              <a:latin typeface="+mn-ea"/>
              <a:ea typeface="+mn-ea"/>
            </a:rPr>
            <a:t>万亿次</a:t>
          </a:r>
          <a:r>
            <a:rPr lang="en-US" altLang="zh-CN" sz="1050" kern="1200" dirty="0" smtClean="0">
              <a:latin typeface="+mn-ea"/>
              <a:ea typeface="+mn-ea"/>
            </a:rPr>
            <a:t>/</a:t>
          </a:r>
          <a:r>
            <a:rPr lang="zh-CN" altLang="en-US" sz="1050" kern="1200" dirty="0" smtClean="0">
              <a:latin typeface="+mn-ea"/>
              <a:ea typeface="+mn-ea"/>
            </a:rPr>
            <a:t>秒，</a:t>
          </a:r>
          <a:r>
            <a:rPr lang="en-US" altLang="zh-CN" sz="1050" kern="1200" dirty="0" smtClean="0">
              <a:latin typeface="+mn-ea"/>
              <a:ea typeface="+mn-ea"/>
            </a:rPr>
            <a:t>GPU: 200</a:t>
          </a:r>
          <a:r>
            <a:rPr lang="zh-CN" altLang="en-US" sz="1050" kern="1200" dirty="0" smtClean="0">
              <a:latin typeface="+mn-ea"/>
              <a:ea typeface="+mn-ea"/>
            </a:rPr>
            <a:t>万亿次</a:t>
          </a:r>
          <a:r>
            <a:rPr lang="en-US" altLang="zh-CN" sz="1050" kern="1200" dirty="0" smtClean="0">
              <a:latin typeface="+mn-ea"/>
              <a:ea typeface="+mn-ea"/>
            </a:rPr>
            <a:t>/</a:t>
          </a:r>
          <a:r>
            <a:rPr lang="zh-CN" altLang="en-US" sz="1050" kern="1200" dirty="0" smtClean="0">
              <a:latin typeface="+mn-ea"/>
              <a:ea typeface="+mn-ea"/>
            </a:rPr>
            <a:t>秒，中国科学院超算环境</a:t>
          </a:r>
          <a:r>
            <a:rPr lang="en-US" altLang="zh-CN" sz="1050" kern="1200" dirty="0" smtClean="0">
              <a:latin typeface="+mn-ea"/>
              <a:ea typeface="+mn-ea"/>
            </a:rPr>
            <a:t>GPU</a:t>
          </a:r>
          <a:r>
            <a:rPr lang="zh-CN" altLang="en-US" sz="1050" kern="1200" dirty="0" smtClean="0">
              <a:latin typeface="+mn-ea"/>
              <a:ea typeface="+mn-ea"/>
            </a:rPr>
            <a:t>中心，</a:t>
          </a:r>
          <a:r>
            <a:rPr lang="en-US" altLang="zh-CN" sz="1050" kern="1200" dirty="0" smtClean="0">
              <a:latin typeface="+mn-ea"/>
              <a:ea typeface="+mn-ea"/>
            </a:rPr>
            <a:t>500</a:t>
          </a:r>
          <a:r>
            <a:rPr lang="zh-CN" altLang="en-US" sz="1050" kern="1200" dirty="0" smtClean="0">
              <a:latin typeface="+mn-ea"/>
              <a:ea typeface="+mn-ea"/>
            </a:rPr>
            <a:t>万元</a:t>
          </a:r>
          <a:endParaRPr lang="zh-CN" altLang="en-US" sz="1100" kern="1200" dirty="0">
            <a:latin typeface="+mn-ea"/>
            <a:ea typeface="+mn-ea"/>
          </a:endParaRPr>
        </a:p>
      </dsp:txBody>
      <dsp:txXfrm>
        <a:off x="3775634" y="1975326"/>
        <a:ext cx="753307" cy="660318"/>
      </dsp:txXfrm>
    </dsp:sp>
    <dsp:sp modelId="{A5837075-DCFE-4361-BAE9-F872AC0A63CA}">
      <dsp:nvSpPr>
        <dsp:cNvPr id="0" name=""/>
        <dsp:cNvSpPr/>
      </dsp:nvSpPr>
      <dsp:spPr>
        <a:xfrm>
          <a:off x="4386808" y="1588160"/>
          <a:ext cx="142133" cy="14213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8892B6-513A-4D96-B8B7-E669EFE6F47E}">
      <dsp:nvSpPr>
        <dsp:cNvPr id="0" name=""/>
        <dsp:cNvSpPr/>
      </dsp:nvSpPr>
      <dsp:spPr>
        <a:xfrm rot="5400000">
          <a:off x="4781535" y="1421393"/>
          <a:ext cx="501453" cy="8344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808535"/>
                <a:satOff val="-46627"/>
                <a:lumOff val="479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08535"/>
                <a:satOff val="-46627"/>
                <a:lumOff val="479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08535"/>
                <a:satOff val="-46627"/>
                <a:lumOff val="479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08535"/>
              <a:satOff val="-46627"/>
              <a:lumOff val="47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A6792D-8FAB-4ECC-851C-62D24DAF05E7}">
      <dsp:nvSpPr>
        <dsp:cNvPr id="0" name=""/>
        <dsp:cNvSpPr/>
      </dsp:nvSpPr>
      <dsp:spPr>
        <a:xfrm>
          <a:off x="4697829" y="1670703"/>
          <a:ext cx="753307" cy="66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 smtClean="0">
              <a:latin typeface="+mn-ea"/>
              <a:ea typeface="+mn-ea"/>
            </a:rPr>
            <a:t>2011-2012</a:t>
          </a:r>
          <a:r>
            <a:rPr lang="zh-CN" altLang="en-US" sz="1050" b="0" kern="1200" dirty="0" smtClean="0">
              <a:latin typeface="+mn-ea"/>
              <a:ea typeface="+mn-ea"/>
            </a:rPr>
            <a:t>年，刀片及胖节点集群，</a:t>
          </a:r>
          <a:r>
            <a:rPr lang="en-US" altLang="zh-CN" sz="1050" b="0" kern="1200" dirty="0" smtClean="0">
              <a:latin typeface="+mn-ea"/>
              <a:ea typeface="+mn-ea"/>
            </a:rPr>
            <a:t>15.46</a:t>
          </a:r>
          <a:r>
            <a:rPr lang="zh-CN" altLang="en-US" sz="1050" kern="1200" dirty="0" smtClean="0">
              <a:latin typeface="+mn-ea"/>
              <a:ea typeface="+mn-ea"/>
            </a:rPr>
            <a:t>万亿次</a:t>
          </a:r>
          <a:r>
            <a:rPr lang="en-US" altLang="zh-CN" sz="1050" kern="1200" dirty="0" smtClean="0">
              <a:latin typeface="+mn-ea"/>
              <a:ea typeface="+mn-ea"/>
            </a:rPr>
            <a:t>/</a:t>
          </a:r>
          <a:r>
            <a:rPr lang="zh-CN" altLang="en-US" sz="1050" kern="1200" dirty="0" smtClean="0">
              <a:latin typeface="+mn-ea"/>
              <a:ea typeface="+mn-ea"/>
            </a:rPr>
            <a:t>秒，</a:t>
          </a:r>
          <a:r>
            <a:rPr lang="en-US" altLang="zh-CN" sz="1050" kern="1200" dirty="0" smtClean="0">
              <a:latin typeface="+mn-ea"/>
              <a:ea typeface="+mn-ea"/>
            </a:rPr>
            <a:t>400</a:t>
          </a:r>
          <a:r>
            <a:rPr lang="zh-CN" altLang="en-US" sz="1050" kern="1200" dirty="0" smtClean="0">
              <a:latin typeface="+mn-ea"/>
              <a:ea typeface="+mn-ea"/>
            </a:rPr>
            <a:t>万元</a:t>
          </a:r>
          <a:endParaRPr lang="zh-CN" altLang="en-US" sz="1100" b="0" kern="1200" dirty="0">
            <a:latin typeface="+mn-ea"/>
            <a:ea typeface="+mn-ea"/>
          </a:endParaRPr>
        </a:p>
      </dsp:txBody>
      <dsp:txXfrm>
        <a:off x="4697829" y="1670703"/>
        <a:ext cx="753307" cy="660318"/>
      </dsp:txXfrm>
    </dsp:sp>
    <dsp:sp modelId="{A83323A5-EBFF-4C70-BD8F-24ECB94B7647}">
      <dsp:nvSpPr>
        <dsp:cNvPr id="0" name=""/>
        <dsp:cNvSpPr/>
      </dsp:nvSpPr>
      <dsp:spPr>
        <a:xfrm>
          <a:off x="5309004" y="1359962"/>
          <a:ext cx="142133" cy="14213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889388"/>
                <a:satOff val="-51289"/>
                <a:lumOff val="527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89388"/>
                <a:satOff val="-51289"/>
                <a:lumOff val="527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89388"/>
                <a:satOff val="-51289"/>
                <a:lumOff val="527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89388"/>
              <a:satOff val="-51289"/>
              <a:lumOff val="527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31B2760-E932-4655-B41F-89F5C31AB96A}">
      <dsp:nvSpPr>
        <dsp:cNvPr id="0" name=""/>
        <dsp:cNvSpPr/>
      </dsp:nvSpPr>
      <dsp:spPr>
        <a:xfrm rot="5400000">
          <a:off x="5703730" y="1193195"/>
          <a:ext cx="501453" cy="8344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D0E41A5-3755-41DE-A3A9-DC71EF0E46CB}">
      <dsp:nvSpPr>
        <dsp:cNvPr id="0" name=""/>
        <dsp:cNvSpPr/>
      </dsp:nvSpPr>
      <dsp:spPr>
        <a:xfrm>
          <a:off x="5620025" y="1442504"/>
          <a:ext cx="753307" cy="66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 smtClean="0">
              <a:latin typeface="+mn-ea"/>
              <a:ea typeface="+mn-ea"/>
            </a:rPr>
            <a:t>2012</a:t>
          </a:r>
          <a:r>
            <a:rPr lang="zh-CN" altLang="en-US" sz="1050" b="0" kern="1200" dirty="0" smtClean="0">
              <a:latin typeface="+mn-ea"/>
              <a:ea typeface="+mn-ea"/>
            </a:rPr>
            <a:t>年，国家超算天津中心中科大分中心，</a:t>
          </a:r>
          <a:r>
            <a:rPr lang="en-US" altLang="zh-CN" sz="1050" b="0" kern="1200" dirty="0" smtClean="0">
              <a:latin typeface="+mn-ea"/>
              <a:ea typeface="+mn-ea"/>
            </a:rPr>
            <a:t/>
          </a:r>
          <a:br>
            <a:rPr lang="en-US" altLang="zh-CN" sz="1050" b="0" kern="1200" dirty="0" smtClean="0">
              <a:latin typeface="+mn-ea"/>
              <a:ea typeface="+mn-ea"/>
            </a:rPr>
          </a:br>
          <a:r>
            <a:rPr lang="zh-CN" altLang="en-US" sz="1050" b="0" kern="1200" dirty="0" smtClean="0">
              <a:latin typeface="+mn-ea"/>
              <a:ea typeface="+mn-ea"/>
            </a:rPr>
            <a:t>计算云和大数据处理平台（</a:t>
          </a:r>
          <a:r>
            <a:rPr lang="en-US" altLang="zh-CN" sz="1050" b="0" kern="1200" dirty="0" smtClean="0">
              <a:latin typeface="+mn-ea"/>
              <a:ea typeface="+mn-ea"/>
            </a:rPr>
            <a:t>45</a:t>
          </a:r>
          <a:r>
            <a:rPr lang="zh-CN" altLang="en-US" sz="1050" b="0" kern="1200" dirty="0" smtClean="0">
              <a:latin typeface="+mn-ea"/>
              <a:ea typeface="+mn-ea"/>
            </a:rPr>
            <a:t>节点）和存储云（</a:t>
          </a:r>
          <a:r>
            <a:rPr lang="en-US" altLang="zh-CN" sz="1050" b="0" kern="1200" dirty="0" smtClean="0">
              <a:latin typeface="+mn-ea"/>
              <a:ea typeface="+mn-ea"/>
            </a:rPr>
            <a:t>532T</a:t>
          </a:r>
          <a:r>
            <a:rPr lang="zh-CN" altLang="en-US" sz="1050" b="0" kern="1200" dirty="0" smtClean="0">
              <a:latin typeface="+mn-ea"/>
              <a:ea typeface="+mn-ea"/>
            </a:rPr>
            <a:t>），</a:t>
          </a:r>
          <a:r>
            <a:rPr lang="en-US" altLang="zh-CN" sz="1050" b="0" kern="1200" dirty="0" smtClean="0">
              <a:latin typeface="+mn-ea"/>
              <a:ea typeface="+mn-ea"/>
            </a:rPr>
            <a:t>180</a:t>
          </a:r>
          <a:r>
            <a:rPr lang="zh-CN" altLang="en-US" sz="1050" b="0" kern="1200" dirty="0" smtClean="0">
              <a:latin typeface="+mn-ea"/>
              <a:ea typeface="+mn-ea"/>
            </a:rPr>
            <a:t>万元</a:t>
          </a:r>
        </a:p>
      </dsp:txBody>
      <dsp:txXfrm>
        <a:off x="5620025" y="1442504"/>
        <a:ext cx="753307" cy="660318"/>
      </dsp:txXfrm>
    </dsp:sp>
    <dsp:sp modelId="{C84D73C0-AAB9-4033-B31E-5DB11FC643E2}">
      <dsp:nvSpPr>
        <dsp:cNvPr id="0" name=""/>
        <dsp:cNvSpPr/>
      </dsp:nvSpPr>
      <dsp:spPr>
        <a:xfrm>
          <a:off x="6231199" y="1131764"/>
          <a:ext cx="142133" cy="14213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1051095"/>
                <a:satOff val="-60615"/>
                <a:lumOff val="623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51095"/>
                <a:satOff val="-60615"/>
                <a:lumOff val="623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51095"/>
                <a:satOff val="-60615"/>
                <a:lumOff val="623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51095"/>
              <a:satOff val="-60615"/>
              <a:lumOff val="62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60E104A-6D08-4239-AF5B-42D40FAB1E5B}">
      <dsp:nvSpPr>
        <dsp:cNvPr id="0" name=""/>
        <dsp:cNvSpPr/>
      </dsp:nvSpPr>
      <dsp:spPr>
        <a:xfrm rot="5400000">
          <a:off x="6625926" y="964997"/>
          <a:ext cx="501453" cy="8344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1131949"/>
                <a:satOff val="-65277"/>
                <a:lumOff val="671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31949"/>
                <a:satOff val="-65277"/>
                <a:lumOff val="671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31949"/>
                <a:satOff val="-65277"/>
                <a:lumOff val="671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131949"/>
              <a:satOff val="-65277"/>
              <a:lumOff val="671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4F10D2-930F-44FA-AA0B-2113F63A5D41}">
      <dsp:nvSpPr>
        <dsp:cNvPr id="0" name=""/>
        <dsp:cNvSpPr/>
      </dsp:nvSpPr>
      <dsp:spPr>
        <a:xfrm>
          <a:off x="6542221" y="1214306"/>
          <a:ext cx="753307" cy="66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 smtClean="0">
              <a:latin typeface="+mn-ea"/>
              <a:ea typeface="+mn-ea"/>
            </a:rPr>
            <a:t>2013</a:t>
          </a:r>
          <a:r>
            <a:rPr lang="zh-CN" altLang="en-US" sz="1050" b="0" kern="1200" dirty="0" smtClean="0">
              <a:latin typeface="+mn-ea"/>
              <a:ea typeface="+mn-ea"/>
            </a:rPr>
            <a:t>年，</a:t>
          </a:r>
          <a:r>
            <a:rPr lang="en-US" altLang="zh-CN" sz="1050" b="0" kern="1200" dirty="0" err="1" smtClean="0">
              <a:latin typeface="+mn-ea"/>
              <a:ea typeface="+mn-ea"/>
            </a:rPr>
            <a:t>ChinaGrid</a:t>
          </a:r>
          <a:r>
            <a:rPr lang="zh-CN" altLang="en-US" sz="1050" b="0" kern="1200" dirty="0" smtClean="0">
              <a:latin typeface="+mn-ea"/>
              <a:ea typeface="+mn-ea"/>
            </a:rPr>
            <a:t>高性能计算集群，</a:t>
          </a:r>
          <a:r>
            <a:rPr lang="en-US" altLang="zh-CN" sz="1050" b="0" kern="1200" dirty="0" smtClean="0">
              <a:latin typeface="+mn-ea"/>
              <a:ea typeface="+mn-ea"/>
            </a:rPr>
            <a:t>14.64</a:t>
          </a:r>
          <a:r>
            <a:rPr lang="zh-CN" altLang="en-US" sz="1050" kern="1200" dirty="0" smtClean="0">
              <a:latin typeface="+mn-ea"/>
              <a:ea typeface="+mn-ea"/>
            </a:rPr>
            <a:t>万亿次</a:t>
          </a:r>
          <a:r>
            <a:rPr lang="en-US" altLang="zh-CN" sz="1050" kern="1200" dirty="0" smtClean="0">
              <a:latin typeface="+mn-ea"/>
              <a:ea typeface="+mn-ea"/>
            </a:rPr>
            <a:t>/</a:t>
          </a:r>
          <a:r>
            <a:rPr lang="zh-CN" altLang="en-US" sz="1050" kern="1200" dirty="0" smtClean="0">
              <a:latin typeface="+mn-ea"/>
              <a:ea typeface="+mn-ea"/>
            </a:rPr>
            <a:t>秒，</a:t>
          </a:r>
          <a:r>
            <a:rPr lang="en-US" altLang="zh-CN" sz="1050" kern="1200" dirty="0" smtClean="0">
              <a:latin typeface="+mn-ea"/>
              <a:ea typeface="+mn-ea"/>
            </a:rPr>
            <a:t>160</a:t>
          </a:r>
          <a:r>
            <a:rPr lang="zh-CN" altLang="en-US" sz="1050" kern="1200" dirty="0" smtClean="0">
              <a:latin typeface="+mn-ea"/>
              <a:ea typeface="+mn-ea"/>
            </a:rPr>
            <a:t>万元</a:t>
          </a:r>
          <a:endParaRPr lang="zh-CN" altLang="en-US" sz="1100" b="0" kern="1200" dirty="0" smtClean="0">
            <a:latin typeface="+mn-ea"/>
            <a:ea typeface="+mn-ea"/>
          </a:endParaRPr>
        </a:p>
      </dsp:txBody>
      <dsp:txXfrm>
        <a:off x="6542221" y="1214306"/>
        <a:ext cx="753307" cy="660318"/>
      </dsp:txXfrm>
    </dsp:sp>
    <dsp:sp modelId="{B3C2D831-20F3-4731-B8B2-624560D448F7}">
      <dsp:nvSpPr>
        <dsp:cNvPr id="0" name=""/>
        <dsp:cNvSpPr/>
      </dsp:nvSpPr>
      <dsp:spPr>
        <a:xfrm>
          <a:off x="7153395" y="903565"/>
          <a:ext cx="142133" cy="14213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1212803"/>
                <a:satOff val="-69940"/>
                <a:lumOff val="719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212803"/>
                <a:satOff val="-69940"/>
                <a:lumOff val="719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212803"/>
                <a:satOff val="-69940"/>
                <a:lumOff val="719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E07256-9989-4897-97E4-01AF49F47F18}">
      <dsp:nvSpPr>
        <dsp:cNvPr id="0" name=""/>
        <dsp:cNvSpPr/>
      </dsp:nvSpPr>
      <dsp:spPr>
        <a:xfrm rot="5400000">
          <a:off x="7548121" y="736799"/>
          <a:ext cx="501453" cy="8344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1293656"/>
                <a:satOff val="-74603"/>
                <a:lumOff val="766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293656"/>
                <a:satOff val="-74603"/>
                <a:lumOff val="766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293656"/>
                <a:satOff val="-74603"/>
                <a:lumOff val="766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293656"/>
              <a:satOff val="-74603"/>
              <a:lumOff val="76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0436E7D-39A4-4423-BD90-9A7E5CA51007}">
      <dsp:nvSpPr>
        <dsp:cNvPr id="0" name=""/>
        <dsp:cNvSpPr/>
      </dsp:nvSpPr>
      <dsp:spPr>
        <a:xfrm>
          <a:off x="7464416" y="986108"/>
          <a:ext cx="753307" cy="66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 smtClean="0">
              <a:latin typeface="+mn-ea"/>
              <a:ea typeface="+mn-ea"/>
            </a:rPr>
            <a:t>2013</a:t>
          </a:r>
          <a:r>
            <a:rPr lang="zh-CN" altLang="en-US" sz="1050" b="0" kern="1200" dirty="0" smtClean="0">
              <a:latin typeface="+mn-ea"/>
              <a:ea typeface="+mn-ea"/>
            </a:rPr>
            <a:t>年，新超算机房启用，地点在东区新图书馆一楼，</a:t>
          </a:r>
          <a:r>
            <a:rPr lang="en-US" altLang="zh-CN" sz="1050" b="0" kern="1200" dirty="0" smtClean="0">
              <a:latin typeface="+mn-ea"/>
              <a:ea typeface="+mn-ea"/>
            </a:rPr>
            <a:t>1100</a:t>
          </a:r>
          <a:r>
            <a:rPr lang="zh-CN" altLang="en-US" sz="1050" b="0" kern="1200" dirty="0" smtClean="0">
              <a:latin typeface="+mn-ea"/>
              <a:ea typeface="+mn-ea"/>
            </a:rPr>
            <a:t>万元</a:t>
          </a:r>
          <a:endParaRPr lang="zh-CN" altLang="en-US" sz="1100" b="0" kern="1200" dirty="0">
            <a:latin typeface="+mn-ea"/>
            <a:ea typeface="+mn-ea"/>
          </a:endParaRPr>
        </a:p>
      </dsp:txBody>
      <dsp:txXfrm>
        <a:off x="7464416" y="986108"/>
        <a:ext cx="753307" cy="660318"/>
      </dsp:txXfrm>
    </dsp:sp>
    <dsp:sp modelId="{2D3C43D7-06E0-474F-9E1C-C5EB92135437}">
      <dsp:nvSpPr>
        <dsp:cNvPr id="0" name=""/>
        <dsp:cNvSpPr/>
      </dsp:nvSpPr>
      <dsp:spPr>
        <a:xfrm>
          <a:off x="8075590" y="675367"/>
          <a:ext cx="142133" cy="14213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1374509"/>
                <a:satOff val="-79265"/>
                <a:lumOff val="814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74509"/>
                <a:satOff val="-79265"/>
                <a:lumOff val="814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74509"/>
                <a:satOff val="-79265"/>
                <a:lumOff val="814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374509"/>
              <a:satOff val="-79265"/>
              <a:lumOff val="81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36A359-2D29-42D4-A103-51BED74BE750}">
      <dsp:nvSpPr>
        <dsp:cNvPr id="0" name=""/>
        <dsp:cNvSpPr/>
      </dsp:nvSpPr>
      <dsp:spPr>
        <a:xfrm rot="5400000">
          <a:off x="8470317" y="585027"/>
          <a:ext cx="501453" cy="8344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07936D-A81D-421D-AEA0-AC415C9756E5}">
      <dsp:nvSpPr>
        <dsp:cNvPr id="0" name=""/>
        <dsp:cNvSpPr/>
      </dsp:nvSpPr>
      <dsp:spPr>
        <a:xfrm>
          <a:off x="8386612" y="834335"/>
          <a:ext cx="753307" cy="66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 smtClean="0">
              <a:latin typeface="+mn-ea"/>
              <a:ea typeface="+mn-ea"/>
            </a:rPr>
            <a:t>2014</a:t>
          </a:r>
          <a:r>
            <a:rPr lang="zh-CN" altLang="en-US" sz="1050" b="0" kern="1200" dirty="0" smtClean="0">
              <a:latin typeface="+mn-ea"/>
              <a:ea typeface="+mn-ea"/>
            </a:rPr>
            <a:t>年，</a:t>
          </a:r>
          <a:r>
            <a:rPr lang="zh-CN" altLang="en-US" sz="1050" kern="1200" dirty="0" smtClean="0"/>
            <a:t>曙光</a:t>
          </a:r>
          <a:r>
            <a:rPr lang="en-US" altLang="zh-CN" sz="1050" kern="1200" dirty="0" smtClean="0"/>
            <a:t>TC4600</a:t>
          </a:r>
          <a:r>
            <a:rPr lang="zh-CN" altLang="en-US" sz="1050" kern="1200" dirty="0" smtClean="0"/>
            <a:t>百万亿次超算系统</a:t>
          </a:r>
          <a:r>
            <a:rPr lang="zh-CN" altLang="en-US" sz="1050" b="0" kern="1200" dirty="0" smtClean="0">
              <a:latin typeface="+mn-ea"/>
              <a:ea typeface="+mn-ea"/>
            </a:rPr>
            <a:t>，</a:t>
          </a:r>
          <a:r>
            <a:rPr lang="en-US" altLang="zh-CN" sz="1050" b="0" kern="1200" dirty="0" smtClean="0">
              <a:latin typeface="+mn-ea"/>
              <a:ea typeface="+mn-ea"/>
            </a:rPr>
            <a:t>105</a:t>
          </a:r>
          <a:r>
            <a:rPr lang="zh-CN" altLang="en-US" sz="1050" b="0" kern="1200" dirty="0" smtClean="0">
              <a:latin typeface="+mn-ea"/>
              <a:ea typeface="+mn-ea"/>
            </a:rPr>
            <a:t>万亿次</a:t>
          </a:r>
          <a:r>
            <a:rPr lang="en-US" altLang="zh-CN" sz="1050" b="0" kern="1200" dirty="0" smtClean="0">
              <a:latin typeface="+mn-ea"/>
              <a:ea typeface="+mn-ea"/>
            </a:rPr>
            <a:t>/</a:t>
          </a:r>
          <a:r>
            <a:rPr lang="zh-CN" altLang="en-US" sz="1050" b="0" kern="1200" dirty="0" smtClean="0">
              <a:latin typeface="+mn-ea"/>
              <a:ea typeface="+mn-ea"/>
            </a:rPr>
            <a:t>秒，</a:t>
          </a:r>
          <a:r>
            <a:rPr lang="en-US" altLang="zh-CN" sz="1050" b="0" kern="1200" dirty="0" smtClean="0">
              <a:latin typeface="+mn-ea"/>
              <a:ea typeface="+mn-ea"/>
            </a:rPr>
            <a:t>623</a:t>
          </a:r>
          <a:r>
            <a:rPr lang="zh-CN" altLang="en-US" sz="1050" b="0" kern="1200" dirty="0" smtClean="0">
              <a:latin typeface="+mn-ea"/>
              <a:ea typeface="+mn-ea"/>
            </a:rPr>
            <a:t>万元</a:t>
          </a:r>
          <a:endParaRPr lang="en-US" altLang="zh-CN" sz="1050" b="0" kern="1200" dirty="0" smtClean="0">
            <a:latin typeface="+mn-ea"/>
            <a:ea typeface="+mn-ea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050" b="0" kern="1200" dirty="0" smtClean="0">
              <a:latin typeface="+mn-ea"/>
              <a:ea typeface="+mn-ea"/>
            </a:rPr>
            <a:t>中科院超级计算环境合肥分中心</a:t>
          </a:r>
          <a:endParaRPr lang="en-US" altLang="zh-CN" sz="1050" b="0" kern="1200" dirty="0" smtClean="0">
            <a:latin typeface="+mn-ea"/>
            <a:ea typeface="+mn-ea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 smtClean="0">
              <a:latin typeface="+mn-ea"/>
              <a:ea typeface="+mn-ea"/>
            </a:rPr>
            <a:t>2015</a:t>
          </a:r>
          <a:r>
            <a:rPr lang="zh-CN" altLang="en-US" sz="1050" b="0" kern="1200" dirty="0" smtClean="0">
              <a:latin typeface="+mn-ea"/>
              <a:ea typeface="+mn-ea"/>
            </a:rPr>
            <a:t>年扩容到</a:t>
          </a:r>
          <a:r>
            <a:rPr lang="en-US" altLang="zh-CN" sz="1050" b="0" kern="1200" dirty="0" smtClean="0">
              <a:latin typeface="+mn-ea"/>
              <a:ea typeface="+mn-ea"/>
            </a:rPr>
            <a:t>202</a:t>
          </a:r>
          <a:r>
            <a:rPr lang="zh-CN" altLang="en-US" sz="1050" b="0" kern="1200" dirty="0" smtClean="0">
              <a:latin typeface="+mn-ea"/>
              <a:ea typeface="+mn-ea"/>
            </a:rPr>
            <a:t>万亿次</a:t>
          </a:r>
          <a:r>
            <a:rPr lang="en-US" altLang="zh-CN" sz="1050" b="0" kern="1200" dirty="0" smtClean="0">
              <a:latin typeface="+mn-ea"/>
              <a:ea typeface="+mn-ea"/>
            </a:rPr>
            <a:t>/</a:t>
          </a:r>
          <a:r>
            <a:rPr lang="zh-CN" altLang="en-US" sz="1050" b="0" kern="1200" dirty="0" smtClean="0">
              <a:latin typeface="+mn-ea"/>
              <a:ea typeface="+mn-ea"/>
            </a:rPr>
            <a:t>秒</a:t>
          </a:r>
          <a:endParaRPr lang="en-US" altLang="zh-CN" sz="1050" b="0" kern="1200" dirty="0" smtClean="0">
            <a:latin typeface="+mn-ea"/>
            <a:ea typeface="+mn-ea"/>
          </a:endParaRPr>
        </a:p>
      </dsp:txBody>
      <dsp:txXfrm>
        <a:off x="8386612" y="834335"/>
        <a:ext cx="753307" cy="6603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53598-3719-4A5E-AA9B-853877F009F1}">
      <dsp:nvSpPr>
        <dsp:cNvPr id="0" name=""/>
        <dsp:cNvSpPr/>
      </dsp:nvSpPr>
      <dsp:spPr>
        <a:xfrm>
          <a:off x="0" y="0"/>
          <a:ext cx="4525433" cy="4525433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380A2-61EE-43DA-95E8-75C43440C5F1}">
      <dsp:nvSpPr>
        <dsp:cNvPr id="0" name=""/>
        <dsp:cNvSpPr/>
      </dsp:nvSpPr>
      <dsp:spPr>
        <a:xfrm>
          <a:off x="2262716" y="0"/>
          <a:ext cx="5966883" cy="45254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kern="1200" dirty="0" smtClean="0"/>
            <a:t>租用校外超级计算资源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r>
            <a:rPr lang="zh-CN" altLang="en-US" sz="1800" kern="1200" dirty="0" smtClean="0"/>
            <a:t>（中国科学院超级计算中心</a:t>
          </a:r>
          <a:endParaRPr lang="en-US" altLang="zh-CN" sz="1800" kern="1200" dirty="0" smtClean="0"/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kern="1200" dirty="0" smtClean="0"/>
            <a:t>上海超级计算中心</a:t>
          </a:r>
          <a:endParaRPr lang="en-US" altLang="zh-CN" sz="1800" kern="1200" dirty="0" smtClean="0"/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kern="1200" dirty="0" smtClean="0"/>
            <a:t>国家超级计算中心）</a:t>
          </a:r>
          <a:endParaRPr lang="zh-CN" altLang="en-US" sz="1800" kern="1200" dirty="0"/>
        </a:p>
      </dsp:txBody>
      <dsp:txXfrm>
        <a:off x="2262716" y="0"/>
        <a:ext cx="2983441" cy="1357632"/>
      </dsp:txXfrm>
    </dsp:sp>
    <dsp:sp modelId="{A556BF94-2A3C-444D-A3E8-840627459868}">
      <dsp:nvSpPr>
        <dsp:cNvPr id="0" name=""/>
        <dsp:cNvSpPr/>
      </dsp:nvSpPr>
      <dsp:spPr>
        <a:xfrm>
          <a:off x="791952" y="1357632"/>
          <a:ext cx="2941528" cy="294152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BC7D6-6B32-4F3D-8328-CD8D4873F25A}">
      <dsp:nvSpPr>
        <dsp:cNvPr id="0" name=""/>
        <dsp:cNvSpPr/>
      </dsp:nvSpPr>
      <dsp:spPr>
        <a:xfrm>
          <a:off x="2262716" y="1357632"/>
          <a:ext cx="5966883" cy="29415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smtClean="0"/>
            <a:t>校超级计算中心自有平台</a:t>
          </a:r>
          <a:endParaRPr lang="en-US" altLang="zh-CN" sz="2000" kern="1200" dirty="0" smtClean="0"/>
        </a:p>
      </dsp:txBody>
      <dsp:txXfrm>
        <a:off x="2262716" y="1357632"/>
        <a:ext cx="2983441" cy="1357628"/>
      </dsp:txXfrm>
    </dsp:sp>
    <dsp:sp modelId="{48266BF6-FA63-4D09-826D-A8D78EF03F9B}">
      <dsp:nvSpPr>
        <dsp:cNvPr id="0" name=""/>
        <dsp:cNvSpPr/>
      </dsp:nvSpPr>
      <dsp:spPr>
        <a:xfrm>
          <a:off x="1583902" y="2715261"/>
          <a:ext cx="1357628" cy="135762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BEFEF-3E64-4367-8E5C-EEFEA7F379B6}">
      <dsp:nvSpPr>
        <dsp:cNvPr id="0" name=""/>
        <dsp:cNvSpPr/>
      </dsp:nvSpPr>
      <dsp:spPr>
        <a:xfrm>
          <a:off x="2262716" y="2715261"/>
          <a:ext cx="5966883" cy="13576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实验室、课题组自建平台</a:t>
          </a:r>
          <a:endParaRPr lang="zh-CN" altLang="en-US" sz="1800" kern="1200" dirty="0"/>
        </a:p>
      </dsp:txBody>
      <dsp:txXfrm>
        <a:off x="2262716" y="2715261"/>
        <a:ext cx="2983441" cy="1357628"/>
      </dsp:txXfrm>
    </dsp:sp>
    <dsp:sp modelId="{12E17903-133F-4EC2-ADB8-39475FA6EE9A}">
      <dsp:nvSpPr>
        <dsp:cNvPr id="0" name=""/>
        <dsp:cNvSpPr/>
      </dsp:nvSpPr>
      <dsp:spPr>
        <a:xfrm>
          <a:off x="5246158" y="0"/>
          <a:ext cx="2983441" cy="13576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万核或更多</a:t>
          </a:r>
          <a:endParaRPr lang="zh-CN" altLang="en-US" sz="2400" kern="1200" dirty="0"/>
        </a:p>
      </dsp:txBody>
      <dsp:txXfrm>
        <a:off x="5246158" y="0"/>
        <a:ext cx="2983441" cy="1357632"/>
      </dsp:txXfrm>
    </dsp:sp>
    <dsp:sp modelId="{85B61CC4-E1B1-4283-A23C-A90D81F66AD4}">
      <dsp:nvSpPr>
        <dsp:cNvPr id="0" name=""/>
        <dsp:cNvSpPr/>
      </dsp:nvSpPr>
      <dsp:spPr>
        <a:xfrm>
          <a:off x="5246158" y="1357632"/>
          <a:ext cx="2983441" cy="13576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千核</a:t>
          </a:r>
          <a:endParaRPr lang="zh-CN" altLang="en-US" sz="2400" kern="1200" dirty="0"/>
        </a:p>
      </dsp:txBody>
      <dsp:txXfrm>
        <a:off x="5246158" y="1357632"/>
        <a:ext cx="2983441" cy="1357628"/>
      </dsp:txXfrm>
    </dsp:sp>
    <dsp:sp modelId="{DF93CA5B-D17B-457C-A923-49F02C0F9720}">
      <dsp:nvSpPr>
        <dsp:cNvPr id="0" name=""/>
        <dsp:cNvSpPr/>
      </dsp:nvSpPr>
      <dsp:spPr>
        <a:xfrm>
          <a:off x="5246158" y="2715261"/>
          <a:ext cx="2983441" cy="13576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几十到数百核</a:t>
          </a:r>
          <a:endParaRPr lang="zh-CN" altLang="en-US" sz="2400" kern="1200" dirty="0"/>
        </a:p>
      </dsp:txBody>
      <dsp:txXfrm>
        <a:off x="5246158" y="2715261"/>
        <a:ext cx="2983441" cy="13576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20CBD-493E-458F-B9D0-59485453C20A}">
      <dsp:nvSpPr>
        <dsp:cNvPr id="0" name=""/>
        <dsp:cNvSpPr/>
      </dsp:nvSpPr>
      <dsp:spPr>
        <a:xfrm rot="16200000">
          <a:off x="700391" y="-700391"/>
          <a:ext cx="2714016" cy="411480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900" kern="1200" dirty="0" smtClean="0"/>
            <a:t>曙光</a:t>
          </a:r>
          <a:r>
            <a:rPr lang="en-US" altLang="zh-CN" sz="3900" kern="1200" dirty="0" smtClean="0"/>
            <a:t>TC4600</a:t>
          </a:r>
          <a:r>
            <a:rPr lang="zh-CN" altLang="en-US" sz="3900" kern="1200" dirty="0" smtClean="0"/>
            <a:t>百万亿次超算系统</a:t>
          </a:r>
          <a:endParaRPr lang="zh-CN" altLang="en-US" sz="3900" kern="1200" dirty="0"/>
        </a:p>
      </dsp:txBody>
      <dsp:txXfrm rot="5400000">
        <a:off x="-1" y="1"/>
        <a:ext cx="4114800" cy="2035512"/>
      </dsp:txXfrm>
    </dsp:sp>
    <dsp:sp modelId="{9B1F82C5-2E21-4CEB-9E54-D41A026AD426}">
      <dsp:nvSpPr>
        <dsp:cNvPr id="0" name=""/>
        <dsp:cNvSpPr/>
      </dsp:nvSpPr>
      <dsp:spPr>
        <a:xfrm>
          <a:off x="4114800" y="0"/>
          <a:ext cx="4114800" cy="2714016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900" kern="1200" dirty="0" err="1" smtClean="0"/>
            <a:t>ChinaGrid</a:t>
          </a:r>
          <a:r>
            <a:rPr lang="zh-CN" altLang="en-US" sz="3900" kern="1200" dirty="0" smtClean="0"/>
            <a:t>高性能计算集群</a:t>
          </a:r>
          <a:endParaRPr lang="zh-CN" altLang="en-US" sz="3900" kern="1200" dirty="0"/>
        </a:p>
      </dsp:txBody>
      <dsp:txXfrm>
        <a:off x="4114800" y="0"/>
        <a:ext cx="4114800" cy="2035512"/>
      </dsp:txXfrm>
    </dsp:sp>
    <dsp:sp modelId="{3783730D-8777-4FB1-8D55-7E2BB223FFD9}">
      <dsp:nvSpPr>
        <dsp:cNvPr id="0" name=""/>
        <dsp:cNvSpPr/>
      </dsp:nvSpPr>
      <dsp:spPr>
        <a:xfrm rot="10800000">
          <a:off x="0" y="2714016"/>
          <a:ext cx="4114800" cy="2714016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900" kern="1200" dirty="0" smtClean="0"/>
            <a:t>刀片及胖节点超算系统</a:t>
          </a:r>
          <a:endParaRPr lang="zh-CN" altLang="en-US" sz="3900" kern="1200" dirty="0"/>
        </a:p>
      </dsp:txBody>
      <dsp:txXfrm rot="10800000">
        <a:off x="0" y="3392520"/>
        <a:ext cx="4114800" cy="2035512"/>
      </dsp:txXfrm>
    </dsp:sp>
    <dsp:sp modelId="{04FBC841-D3D4-4AEF-AF8E-CC4C16E65FAE}">
      <dsp:nvSpPr>
        <dsp:cNvPr id="0" name=""/>
        <dsp:cNvSpPr/>
      </dsp:nvSpPr>
      <dsp:spPr>
        <a:xfrm rot="5400000">
          <a:off x="4815191" y="2013624"/>
          <a:ext cx="2714016" cy="411480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900" kern="1200" dirty="0" smtClean="0"/>
            <a:t>联想深腾</a:t>
          </a:r>
          <a:r>
            <a:rPr lang="en-US" altLang="en-US" sz="3900" kern="1200" dirty="0" smtClean="0"/>
            <a:t>7000G GPU</a:t>
          </a:r>
          <a:r>
            <a:rPr lang="zh-CN" altLang="en-US" sz="3900" kern="1200" dirty="0" smtClean="0"/>
            <a:t>集群</a:t>
          </a:r>
          <a:endParaRPr lang="zh-CN" altLang="en-US" sz="3900" kern="1200" dirty="0"/>
        </a:p>
      </dsp:txBody>
      <dsp:txXfrm rot="-5400000">
        <a:off x="4114799" y="3392520"/>
        <a:ext cx="4114800" cy="2035512"/>
      </dsp:txXfrm>
    </dsp:sp>
    <dsp:sp modelId="{CDEA3B29-C140-433C-81E7-1429A0625AA1}">
      <dsp:nvSpPr>
        <dsp:cNvPr id="0" name=""/>
        <dsp:cNvSpPr/>
      </dsp:nvSpPr>
      <dsp:spPr>
        <a:xfrm>
          <a:off x="2880359" y="2035512"/>
          <a:ext cx="2468880" cy="135700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总计算能力</a:t>
          </a:r>
          <a:r>
            <a:rPr lang="en-US" altLang="zh-CN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CN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zh-CN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555</a:t>
          </a:r>
          <a:r>
            <a:rPr lang="zh-CN" alt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万亿次</a:t>
          </a:r>
          <a:r>
            <a:rPr lang="en-US" altLang="zh-CN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</a:t>
          </a:r>
          <a:r>
            <a:rPr lang="zh-CN" alt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秒</a:t>
          </a:r>
          <a:r>
            <a:rPr lang="en-US" altLang="zh-CN" sz="1600" kern="1200" dirty="0" smtClean="0"/>
            <a:t/>
          </a:r>
          <a:br>
            <a:rPr lang="en-US" altLang="zh-CN" sz="1600" kern="1200" dirty="0" smtClean="0"/>
          </a:br>
          <a:r>
            <a:rPr lang="en-US" altLang="en-US" sz="1400" kern="1200" dirty="0" smtClean="0"/>
            <a:t>CPU</a:t>
          </a:r>
          <a:r>
            <a:rPr lang="zh-CN" altLang="en-US" sz="1400" kern="1200" dirty="0" smtClean="0"/>
            <a:t>：</a:t>
          </a:r>
          <a:r>
            <a:rPr lang="en-US" altLang="zh-CN" sz="1400" kern="1200" dirty="0" smtClean="0"/>
            <a:t>328</a:t>
          </a:r>
          <a:r>
            <a:rPr lang="zh-CN" altLang="en-US" sz="1400" kern="1200" dirty="0" smtClean="0"/>
            <a:t>万亿次</a:t>
          </a:r>
          <a:r>
            <a:rPr lang="en-US" altLang="en-US" sz="1400" kern="1200" dirty="0" smtClean="0"/>
            <a:t>/</a:t>
          </a:r>
          <a:r>
            <a:rPr lang="zh-CN" altLang="en-US" sz="1400" kern="1200" dirty="0" smtClean="0"/>
            <a:t>秒</a:t>
          </a:r>
          <a:r>
            <a:rPr lang="en-US" altLang="zh-CN" sz="1400" kern="1200" dirty="0" smtClean="0"/>
            <a:t/>
          </a:r>
          <a:br>
            <a:rPr lang="en-US" altLang="zh-CN" sz="1400" kern="1200" dirty="0" smtClean="0"/>
          </a:br>
          <a:r>
            <a:rPr lang="en-US" altLang="en-US" sz="1400" kern="1200" dirty="0" smtClean="0"/>
            <a:t>GPU</a:t>
          </a:r>
          <a:r>
            <a:rPr lang="zh-CN" altLang="en-US" sz="1400" kern="1200" dirty="0" smtClean="0"/>
            <a:t>：</a:t>
          </a:r>
          <a:r>
            <a:rPr lang="en-US" altLang="en-US" sz="1400" kern="1200" dirty="0" smtClean="0"/>
            <a:t>222</a:t>
          </a:r>
          <a:r>
            <a:rPr lang="zh-CN" altLang="en-US" sz="1400" kern="1200" dirty="0" smtClean="0"/>
            <a:t>万亿次</a:t>
          </a:r>
          <a:r>
            <a:rPr lang="en-US" altLang="en-US" sz="1400" kern="1200" dirty="0" smtClean="0"/>
            <a:t>/</a:t>
          </a:r>
          <a:r>
            <a:rPr lang="zh-CN" altLang="en-US" sz="1400" kern="1200" dirty="0" smtClean="0"/>
            <a:t>秒</a:t>
          </a:r>
          <a:r>
            <a:rPr lang="en-US" altLang="zh-CN" sz="1400" kern="1200" dirty="0" smtClean="0"/>
            <a:t/>
          </a:r>
          <a:br>
            <a:rPr lang="en-US" altLang="zh-CN" sz="1400" kern="1200" dirty="0" smtClean="0"/>
          </a:br>
          <a:r>
            <a:rPr lang="en-US" altLang="zh-CN" sz="1400" kern="1200" dirty="0" smtClean="0"/>
            <a:t>MIC</a:t>
          </a:r>
          <a:r>
            <a:rPr lang="zh-CN" altLang="en-US" sz="1400" kern="1200" dirty="0" smtClean="0"/>
            <a:t>：</a:t>
          </a:r>
          <a:r>
            <a:rPr lang="en-US" altLang="zh-CN" sz="1400" kern="1200" dirty="0" smtClean="0"/>
            <a:t>5</a:t>
          </a:r>
          <a:r>
            <a:rPr lang="zh-CN" altLang="en-US" sz="1400" kern="1200" dirty="0" smtClean="0"/>
            <a:t>万亿次</a:t>
          </a:r>
          <a:r>
            <a:rPr lang="en-US" altLang="zh-CN" sz="1400" kern="1200" dirty="0" smtClean="0"/>
            <a:t>/</a:t>
          </a:r>
          <a:r>
            <a:rPr lang="zh-CN" altLang="en-US" sz="1400" kern="1200" dirty="0" smtClean="0"/>
            <a:t>秒</a:t>
          </a:r>
          <a:endParaRPr lang="zh-CN" altLang="en-US" sz="1400" kern="1200" dirty="0"/>
        </a:p>
      </dsp:txBody>
      <dsp:txXfrm>
        <a:off x="2946603" y="2101756"/>
        <a:ext cx="2336392" cy="12245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21109-00E9-4DD8-9974-83CFE11407DC}">
      <dsp:nvSpPr>
        <dsp:cNvPr id="0" name=""/>
        <dsp:cNvSpPr/>
      </dsp:nvSpPr>
      <dsp:spPr>
        <a:xfrm>
          <a:off x="5280546" y="3406557"/>
          <a:ext cx="2474764" cy="1603086"/>
        </a:xfrm>
        <a:prstGeom prst="roundRect">
          <a:avLst>
            <a:gd name="adj" fmla="val 10000"/>
          </a:avLst>
        </a:prstGeom>
        <a:solidFill>
          <a:srgbClr val="FFFFFF">
            <a:alpha val="69804"/>
          </a:srgb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zh-CN" altLang="en-US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个</a:t>
          </a:r>
          <a:r>
            <a:rPr lang="en-US" altLang="zh-CN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IO</a:t>
          </a:r>
          <a:r>
            <a:rPr lang="zh-CN" altLang="en-US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节点</a:t>
          </a:r>
          <a:endParaRPr lang="zh-CN" altLang="en-US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8x8Gbps FC</a:t>
          </a:r>
          <a:r>
            <a:rPr lang="zh-CN" altLang="en-US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主机端口</a:t>
          </a:r>
          <a:endParaRPr lang="zh-CN" altLang="en-US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1GBps</a:t>
          </a:r>
          <a:r>
            <a:rPr lang="zh-CN" altLang="en-US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文件吞吐能力</a:t>
          </a:r>
          <a:endParaRPr lang="zh-CN" altLang="en-US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8191" y="3842544"/>
        <a:ext cx="1661904" cy="1131884"/>
      </dsp:txXfrm>
    </dsp:sp>
    <dsp:sp modelId="{031705A4-1CD4-46AD-B0CF-C233F83A7563}">
      <dsp:nvSpPr>
        <dsp:cNvPr id="0" name=""/>
        <dsp:cNvSpPr/>
      </dsp:nvSpPr>
      <dsp:spPr>
        <a:xfrm>
          <a:off x="1242773" y="3406557"/>
          <a:ext cx="2474764" cy="1603086"/>
        </a:xfrm>
        <a:prstGeom prst="roundRect">
          <a:avLst>
            <a:gd name="adj" fmla="val 10000"/>
          </a:avLst>
        </a:prstGeom>
        <a:solidFill>
          <a:srgbClr val="FFFFFF">
            <a:alpha val="69804"/>
          </a:srgb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108</a:t>
          </a:r>
          <a:r>
            <a:rPr lang="zh-CN" alt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口</a:t>
          </a: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+36</a:t>
          </a:r>
          <a:r>
            <a:rPr lang="zh-CN" alt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口</a:t>
          </a: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InfiniBand</a:t>
          </a:r>
          <a:r>
            <a:rPr lang="zh-CN" alt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交换机</a:t>
          </a:r>
          <a:endParaRPr lang="zh-CN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全线速互联</a:t>
          </a:r>
          <a:endParaRPr lang="zh-CN" alt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7988" y="3842544"/>
        <a:ext cx="1661904" cy="1131884"/>
      </dsp:txXfrm>
    </dsp:sp>
    <dsp:sp modelId="{FF397DE4-8F5F-4DFD-A9FE-E206DD5E59D8}">
      <dsp:nvSpPr>
        <dsp:cNvPr id="0" name=""/>
        <dsp:cNvSpPr/>
      </dsp:nvSpPr>
      <dsp:spPr>
        <a:xfrm>
          <a:off x="5280546" y="0"/>
          <a:ext cx="2474764" cy="1603086"/>
        </a:xfrm>
        <a:prstGeom prst="roundRect">
          <a:avLst>
            <a:gd name="adj" fmla="val 10000"/>
          </a:avLst>
        </a:prstGeom>
        <a:solidFill>
          <a:srgbClr val="FFFFFF">
            <a:alpha val="69804"/>
          </a:srgb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每个计算节点：</a:t>
          </a:r>
          <a:endParaRPr lang="zh-CN" altLang="en-US" sz="1000" kern="1200" dirty="0"/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两颗 </a:t>
          </a: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Intel Xeon E5-2680v3 12</a:t>
          </a: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核</a:t>
          </a: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CPU</a:t>
          </a: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，共</a:t>
          </a: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</a:t>
          </a: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核</a:t>
          </a:r>
          <a:endParaRPr lang="zh-CN" altLang="en-U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64GB DDR4 ECC</a:t>
          </a: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内存</a:t>
          </a:r>
          <a:endParaRPr lang="zh-CN" altLang="en-U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计算能力：</a:t>
          </a: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0.96</a:t>
          </a: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万亿次</a:t>
          </a: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秒</a:t>
          </a:r>
          <a:endParaRPr lang="zh-CN" altLang="en-U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8191" y="35215"/>
        <a:ext cx="1661904" cy="1131884"/>
      </dsp:txXfrm>
    </dsp:sp>
    <dsp:sp modelId="{8B728A16-5354-4A22-B3B7-E05978BCE9F0}">
      <dsp:nvSpPr>
        <dsp:cNvPr id="0" name=""/>
        <dsp:cNvSpPr/>
      </dsp:nvSpPr>
      <dsp:spPr>
        <a:xfrm>
          <a:off x="1242773" y="0"/>
          <a:ext cx="2474764" cy="1603086"/>
        </a:xfrm>
        <a:prstGeom prst="roundRect">
          <a:avLst>
            <a:gd name="adj" fmla="val 10000"/>
          </a:avLst>
        </a:prstGeom>
        <a:solidFill>
          <a:srgbClr val="FFFFFF">
            <a:alpha val="69804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300</a:t>
          </a:r>
          <a:r>
            <a:rPr lang="zh-CN" altLang="en-US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台曙光</a:t>
          </a:r>
          <a:r>
            <a:rPr lang="en-US" altLang="zh-CN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TC4600V2</a:t>
          </a:r>
          <a:r>
            <a:rPr lang="zh-CN" altLang="en-US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刀片</a:t>
          </a:r>
          <a:endParaRPr lang="zh-CN" altLang="en-US" sz="1050" kern="1200" dirty="0"/>
        </a:p>
        <a:p>
          <a:pPr marL="57150" lvl="1" indent="-57150" algn="l" defTabSz="466725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zh-CN" altLang="en-US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台</a:t>
          </a:r>
          <a:r>
            <a:rPr lang="en-US" altLang="zh-CN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IO</a:t>
          </a:r>
          <a:r>
            <a:rPr lang="zh-CN" altLang="en-US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节点</a:t>
          </a:r>
          <a:endParaRPr lang="zh-CN" altLang="en-US" sz="10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66725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zh-CN" altLang="en-US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台管理登陆节点</a:t>
          </a:r>
          <a:endParaRPr lang="zh-CN" altLang="en-US" sz="10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7988" y="35215"/>
        <a:ext cx="1661904" cy="1131884"/>
      </dsp:txXfrm>
    </dsp:sp>
    <dsp:sp modelId="{C1BB8E69-C2B7-4B09-8279-292E474ADCC9}">
      <dsp:nvSpPr>
        <dsp:cNvPr id="0" name=""/>
        <dsp:cNvSpPr/>
      </dsp:nvSpPr>
      <dsp:spPr>
        <a:xfrm>
          <a:off x="2279770" y="285549"/>
          <a:ext cx="2169175" cy="2169175"/>
        </a:xfrm>
        <a:prstGeom prst="pieWedge">
          <a:avLst/>
        </a:prstGeom>
        <a:solidFill>
          <a:srgbClr val="ED7D31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307</a:t>
          </a:r>
          <a:r>
            <a:rPr lang="zh-CN" alt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台</a:t>
          </a: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zh-CN" alt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服务器</a:t>
          </a:r>
          <a:endParaRPr lang="zh-CN" altLang="en-US" sz="1800" kern="1200" dirty="0"/>
        </a:p>
      </dsp:txBody>
      <dsp:txXfrm>
        <a:off x="2915107" y="920886"/>
        <a:ext cx="1533838" cy="1533838"/>
      </dsp:txXfrm>
    </dsp:sp>
    <dsp:sp modelId="{9B5BEE54-6F00-42A5-B7AE-F929E0ECDB34}">
      <dsp:nvSpPr>
        <dsp:cNvPr id="0" name=""/>
        <dsp:cNvSpPr/>
      </dsp:nvSpPr>
      <dsp:spPr>
        <a:xfrm rot="5400000">
          <a:off x="4549138" y="285549"/>
          <a:ext cx="2169175" cy="2169175"/>
        </a:xfrm>
        <a:prstGeom prst="pieWedge">
          <a:avLst/>
        </a:prstGeom>
        <a:solidFill>
          <a:srgbClr val="A5A5A5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288</a:t>
          </a:r>
          <a:r>
            <a:rPr lang="zh-CN" alt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万亿次</a:t>
          </a: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zh-CN" alt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秒，</a:t>
          </a: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7200 CPU</a:t>
          </a:r>
          <a:r>
            <a:rPr lang="zh-CN" alt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核心</a:t>
          </a: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19TB</a:t>
          </a:r>
          <a:r>
            <a:rPr lang="zh-CN" alt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内存</a:t>
          </a:r>
          <a:endParaRPr lang="zh-CN" altLang="en-US" sz="1800" kern="1200" dirty="0"/>
        </a:p>
      </dsp:txBody>
      <dsp:txXfrm rot="-5400000">
        <a:off x="4549138" y="920886"/>
        <a:ext cx="1533838" cy="1533838"/>
      </dsp:txXfrm>
    </dsp:sp>
    <dsp:sp modelId="{6D832D81-11EA-466F-BD19-08BA979DD019}">
      <dsp:nvSpPr>
        <dsp:cNvPr id="0" name=""/>
        <dsp:cNvSpPr/>
      </dsp:nvSpPr>
      <dsp:spPr>
        <a:xfrm rot="10800000">
          <a:off x="4549138" y="2554918"/>
          <a:ext cx="2169175" cy="2169175"/>
        </a:xfrm>
        <a:prstGeom prst="pieWedge">
          <a:avLst/>
        </a:prstGeom>
        <a:solidFill>
          <a:srgbClr val="FFC000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200TB </a:t>
          </a:r>
          <a:r>
            <a:rPr lang="en-US" altLang="zh-CN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Lustre</a:t>
          </a:r>
          <a:r>
            <a:rPr lang="zh-CN" alt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并行文件存储系统</a:t>
          </a:r>
          <a:endParaRPr lang="zh-CN" altLang="en-US" sz="1800" kern="1200" dirty="0"/>
        </a:p>
      </dsp:txBody>
      <dsp:txXfrm rot="10800000">
        <a:off x="4549138" y="2554918"/>
        <a:ext cx="1533838" cy="1533838"/>
      </dsp:txXfrm>
    </dsp:sp>
    <dsp:sp modelId="{3050F327-A6A7-47EB-ACD7-6EEC6BCE008C}">
      <dsp:nvSpPr>
        <dsp:cNvPr id="0" name=""/>
        <dsp:cNvSpPr/>
      </dsp:nvSpPr>
      <dsp:spPr>
        <a:xfrm rot="16200000">
          <a:off x="2279770" y="2554918"/>
          <a:ext cx="2169175" cy="2169175"/>
        </a:xfrm>
        <a:prstGeom prst="pieWedge">
          <a:avLst/>
        </a:prstGeom>
        <a:solidFill>
          <a:srgbClr val="4472C4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56Gbps FDR InfiniBand</a:t>
          </a:r>
          <a:r>
            <a:rPr lang="zh-CN" alt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高速计算网络</a:t>
          </a:r>
          <a:endParaRPr lang="zh-CN" altLang="en-US" sz="1800" kern="1200" dirty="0"/>
        </a:p>
      </dsp:txBody>
      <dsp:txXfrm rot="5400000">
        <a:off x="2915107" y="2554918"/>
        <a:ext cx="1533838" cy="1533838"/>
      </dsp:txXfrm>
    </dsp:sp>
    <dsp:sp modelId="{9849CD18-FB43-4280-8D1D-65FA86EB5087}">
      <dsp:nvSpPr>
        <dsp:cNvPr id="0" name=""/>
        <dsp:cNvSpPr/>
      </dsp:nvSpPr>
      <dsp:spPr>
        <a:xfrm>
          <a:off x="4124571" y="2053954"/>
          <a:ext cx="748941" cy="65125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45DCB-F8AD-43D0-A3B8-02A64DFC78D7}">
      <dsp:nvSpPr>
        <dsp:cNvPr id="0" name=""/>
        <dsp:cNvSpPr/>
      </dsp:nvSpPr>
      <dsp:spPr>
        <a:xfrm rot="10800000">
          <a:off x="4124571" y="2304436"/>
          <a:ext cx="748941" cy="65125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9DAD5-F066-4953-995D-78AB87AD4836}">
      <dsp:nvSpPr>
        <dsp:cNvPr id="0" name=""/>
        <dsp:cNvSpPr/>
      </dsp:nvSpPr>
      <dsp:spPr>
        <a:xfrm>
          <a:off x="853375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kern="1200" dirty="0" smtClean="0"/>
            <a:t>704CPU</a:t>
          </a:r>
          <a:r>
            <a:rPr lang="zh-CN" altLang="en-US" sz="1800" kern="1200" dirty="0" smtClean="0"/>
            <a:t>核心</a:t>
          </a:r>
          <a:endParaRPr lang="zh-CN" altLang="en-US" sz="1800" kern="1200" dirty="0"/>
        </a:p>
      </dsp:txBody>
      <dsp:txXfrm>
        <a:off x="853375" y="195401"/>
        <a:ext cx="3385800" cy="1058062"/>
      </dsp:txXfrm>
    </dsp:sp>
    <dsp:sp modelId="{4FB15A15-3C43-43AF-8D17-A86AAF90CA1B}">
      <dsp:nvSpPr>
        <dsp:cNvPr id="0" name=""/>
        <dsp:cNvSpPr/>
      </dsp:nvSpPr>
      <dsp:spPr>
        <a:xfrm>
          <a:off x="712300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6AB91-6459-4DA6-84BA-A1EE981C1A24}">
      <dsp:nvSpPr>
        <dsp:cNvPr id="0" name=""/>
        <dsp:cNvSpPr/>
      </dsp:nvSpPr>
      <dsp:spPr>
        <a:xfrm>
          <a:off x="4541899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kern="1200" dirty="0" smtClean="0"/>
            <a:t>1440GB</a:t>
          </a:r>
          <a:r>
            <a:rPr lang="zh-CN" altLang="en-US" sz="1800" kern="1200" dirty="0" smtClean="0"/>
            <a:t>内存</a:t>
          </a:r>
          <a:endParaRPr lang="zh-CN" altLang="en-US" sz="1800" kern="1200" dirty="0"/>
        </a:p>
      </dsp:txBody>
      <dsp:txXfrm>
        <a:off x="4541899" y="195401"/>
        <a:ext cx="3385800" cy="1058062"/>
      </dsp:txXfrm>
    </dsp:sp>
    <dsp:sp modelId="{20DAE0A4-CE21-4211-B209-B480D55CF2A8}">
      <dsp:nvSpPr>
        <dsp:cNvPr id="0" name=""/>
        <dsp:cNvSpPr/>
      </dsp:nvSpPr>
      <dsp:spPr>
        <a:xfrm>
          <a:off x="4400824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342E5-B2B4-4D31-B88C-3ADB828AC7D5}">
      <dsp:nvSpPr>
        <dsp:cNvPr id="0" name=""/>
        <dsp:cNvSpPr/>
      </dsp:nvSpPr>
      <dsp:spPr>
        <a:xfrm>
          <a:off x="853375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kern="1200" dirty="0" smtClean="0"/>
            <a:t>2</a:t>
          </a:r>
          <a:r>
            <a:rPr lang="zh-CN" altLang="en-US" sz="1800" kern="1200" dirty="0" smtClean="0"/>
            <a:t>台</a:t>
          </a:r>
          <a:r>
            <a:rPr lang="en-US" altLang="en-US" sz="1800" kern="1200" dirty="0" smtClean="0"/>
            <a:t>MIC</a:t>
          </a:r>
          <a:r>
            <a:rPr lang="zh-CN" altLang="en-US" sz="1800" kern="1200" dirty="0" smtClean="0"/>
            <a:t>服务器（</a:t>
          </a:r>
          <a:r>
            <a:rPr lang="en-US" altLang="en-US" sz="1800" kern="1200" dirty="0" smtClean="0"/>
            <a:t>7110P*2)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kern="1200" dirty="0" smtClean="0"/>
            <a:t>2</a:t>
          </a:r>
          <a:r>
            <a:rPr lang="zh-CN" altLang="en-US" sz="1800" kern="1200" dirty="0" smtClean="0"/>
            <a:t>台</a:t>
          </a:r>
          <a:r>
            <a:rPr lang="en-US" altLang="en-US" sz="1800" kern="1200" dirty="0" smtClean="0"/>
            <a:t>GPU</a:t>
          </a:r>
          <a:r>
            <a:rPr lang="zh-CN" altLang="en-US" sz="1800" kern="1200" dirty="0" smtClean="0"/>
            <a:t>服务器（</a:t>
          </a:r>
          <a:r>
            <a:rPr lang="en-US" altLang="en-US" sz="1800" kern="1200" dirty="0" smtClean="0"/>
            <a:t>K40C*2</a:t>
          </a:r>
          <a:r>
            <a:rPr lang="zh-CN" altLang="en-US" sz="1800" kern="1200" dirty="0" smtClean="0"/>
            <a:t>）</a:t>
          </a:r>
        </a:p>
      </dsp:txBody>
      <dsp:txXfrm>
        <a:off x="853375" y="1527384"/>
        <a:ext cx="3385800" cy="1058062"/>
      </dsp:txXfrm>
    </dsp:sp>
    <dsp:sp modelId="{A59E2568-409B-4888-AB98-32CD60AD7555}">
      <dsp:nvSpPr>
        <dsp:cNvPr id="0" name=""/>
        <dsp:cNvSpPr/>
      </dsp:nvSpPr>
      <dsp:spPr>
        <a:xfrm>
          <a:off x="712300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7F50A-A15B-40CA-8F68-798FBC1B8D50}">
      <dsp:nvSpPr>
        <dsp:cNvPr id="0" name=""/>
        <dsp:cNvSpPr/>
      </dsp:nvSpPr>
      <dsp:spPr>
        <a:xfrm>
          <a:off x="4541899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kern="1200" dirty="0" smtClean="0"/>
            <a:t>56Gbps FDR </a:t>
          </a:r>
          <a:r>
            <a:rPr lang="en-US" altLang="en-US" sz="1800" kern="1200" dirty="0" err="1" smtClean="0"/>
            <a:t>InfiniBand</a:t>
          </a:r>
          <a:endParaRPr lang="zh-CN" altLang="en-US" sz="1800" kern="1200" dirty="0"/>
        </a:p>
      </dsp:txBody>
      <dsp:txXfrm>
        <a:off x="4541899" y="1527384"/>
        <a:ext cx="3385800" cy="1058062"/>
      </dsp:txXfrm>
    </dsp:sp>
    <dsp:sp modelId="{5E2DD2AF-CB04-4412-BBA0-0EAD303016BA}">
      <dsp:nvSpPr>
        <dsp:cNvPr id="0" name=""/>
        <dsp:cNvSpPr/>
      </dsp:nvSpPr>
      <dsp:spPr>
        <a:xfrm>
          <a:off x="4400824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88C3D-632D-4F5C-9CA4-94BF73BE7C26}">
      <dsp:nvSpPr>
        <dsp:cNvPr id="0" name=""/>
        <dsp:cNvSpPr/>
      </dsp:nvSpPr>
      <dsp:spPr>
        <a:xfrm>
          <a:off x="2697637" y="2859367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14.64</a:t>
          </a:r>
          <a:r>
            <a:rPr lang="zh-CN" altLang="en-US" sz="1800" kern="1200" dirty="0" smtClean="0"/>
            <a:t>万亿次</a:t>
          </a:r>
          <a:r>
            <a:rPr lang="en-US" altLang="zh-CN" sz="1800" kern="1200" dirty="0" smtClean="0"/>
            <a:t>/</a:t>
          </a:r>
          <a:r>
            <a:rPr lang="zh-CN" altLang="en-US" sz="1800" kern="1200" dirty="0" smtClean="0"/>
            <a:t>秒</a:t>
          </a:r>
          <a:endParaRPr lang="zh-CN" altLang="en-US" sz="1800" kern="1200" dirty="0"/>
        </a:p>
      </dsp:txBody>
      <dsp:txXfrm>
        <a:off x="2697637" y="2859367"/>
        <a:ext cx="3385800" cy="1058062"/>
      </dsp:txXfrm>
    </dsp:sp>
    <dsp:sp modelId="{84E364E2-EF90-43EB-86D2-2EAECD8C4452}">
      <dsp:nvSpPr>
        <dsp:cNvPr id="0" name=""/>
        <dsp:cNvSpPr/>
      </dsp:nvSpPr>
      <dsp:spPr>
        <a:xfrm>
          <a:off x="2556562" y="2706536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9DAD5-F066-4953-995D-78AB87AD4836}">
      <dsp:nvSpPr>
        <dsp:cNvPr id="0" name=""/>
        <dsp:cNvSpPr/>
      </dsp:nvSpPr>
      <dsp:spPr>
        <a:xfrm>
          <a:off x="853375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500" kern="1200" dirty="0" smtClean="0"/>
            <a:t>1528CPU</a:t>
          </a:r>
          <a:r>
            <a:rPr lang="zh-CN" altLang="en-US" sz="2500" kern="1200" dirty="0" smtClean="0"/>
            <a:t>核心</a:t>
          </a:r>
          <a:endParaRPr lang="zh-CN" altLang="en-US" sz="2500" kern="1200" dirty="0"/>
        </a:p>
      </dsp:txBody>
      <dsp:txXfrm>
        <a:off x="853375" y="195401"/>
        <a:ext cx="3385800" cy="1058062"/>
      </dsp:txXfrm>
    </dsp:sp>
    <dsp:sp modelId="{4FB15A15-3C43-43AF-8D17-A86AAF90CA1B}">
      <dsp:nvSpPr>
        <dsp:cNvPr id="0" name=""/>
        <dsp:cNvSpPr/>
      </dsp:nvSpPr>
      <dsp:spPr>
        <a:xfrm>
          <a:off x="712300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6AB91-6459-4DA6-84BA-A1EE981C1A24}">
      <dsp:nvSpPr>
        <dsp:cNvPr id="0" name=""/>
        <dsp:cNvSpPr/>
      </dsp:nvSpPr>
      <dsp:spPr>
        <a:xfrm>
          <a:off x="4541899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500" kern="1200" dirty="0" smtClean="0"/>
            <a:t>3864G</a:t>
          </a:r>
          <a:r>
            <a:rPr lang="en-US" altLang="zh-CN" sz="2500" kern="1200" dirty="0" smtClean="0"/>
            <a:t>B</a:t>
          </a:r>
          <a:r>
            <a:rPr lang="zh-CN" altLang="en-US" sz="2500" kern="1200" dirty="0" smtClean="0"/>
            <a:t>内存</a:t>
          </a:r>
          <a:endParaRPr lang="zh-CN" altLang="en-US" sz="2500" kern="1200" dirty="0"/>
        </a:p>
      </dsp:txBody>
      <dsp:txXfrm>
        <a:off x="4541899" y="195401"/>
        <a:ext cx="3385800" cy="1058062"/>
      </dsp:txXfrm>
    </dsp:sp>
    <dsp:sp modelId="{20DAE0A4-CE21-4211-B209-B480D55CF2A8}">
      <dsp:nvSpPr>
        <dsp:cNvPr id="0" name=""/>
        <dsp:cNvSpPr/>
      </dsp:nvSpPr>
      <dsp:spPr>
        <a:xfrm>
          <a:off x="4400824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342E5-B2B4-4D31-B88C-3ADB828AC7D5}">
      <dsp:nvSpPr>
        <dsp:cNvPr id="0" name=""/>
        <dsp:cNvSpPr/>
      </dsp:nvSpPr>
      <dsp:spPr>
        <a:xfrm>
          <a:off x="853375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500" kern="1200" dirty="0" smtClean="0"/>
            <a:t>13TB</a:t>
          </a:r>
          <a:r>
            <a:rPr lang="zh-CN" altLang="en-US" sz="2500" kern="1200" dirty="0" smtClean="0"/>
            <a:t>存储</a:t>
          </a:r>
          <a:endParaRPr lang="zh-CN" altLang="en-US" sz="2500" kern="1200" dirty="0"/>
        </a:p>
      </dsp:txBody>
      <dsp:txXfrm>
        <a:off x="853375" y="1527384"/>
        <a:ext cx="3385800" cy="1058062"/>
      </dsp:txXfrm>
    </dsp:sp>
    <dsp:sp modelId="{A59E2568-409B-4888-AB98-32CD60AD7555}">
      <dsp:nvSpPr>
        <dsp:cNvPr id="0" name=""/>
        <dsp:cNvSpPr/>
      </dsp:nvSpPr>
      <dsp:spPr>
        <a:xfrm>
          <a:off x="712300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7F50A-A15B-40CA-8F68-798FBC1B8D50}">
      <dsp:nvSpPr>
        <dsp:cNvPr id="0" name=""/>
        <dsp:cNvSpPr/>
      </dsp:nvSpPr>
      <dsp:spPr>
        <a:xfrm>
          <a:off x="4541899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r>
            <a:rPr lang="zh-CN" altLang="en-US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台多</a:t>
          </a:r>
          <a:r>
            <a:rPr lang="en-US" altLang="zh-CN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CPU</a:t>
          </a:r>
          <a:r>
            <a:rPr lang="zh-CN" altLang="en-US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大共享内存胖节点服务器</a:t>
          </a:r>
          <a:endParaRPr lang="zh-CN" altLang="en-US" sz="2500" kern="1200" dirty="0"/>
        </a:p>
      </dsp:txBody>
      <dsp:txXfrm>
        <a:off x="4541899" y="1527384"/>
        <a:ext cx="3385800" cy="1058062"/>
      </dsp:txXfrm>
    </dsp:sp>
    <dsp:sp modelId="{5E2DD2AF-CB04-4412-BBA0-0EAD303016BA}">
      <dsp:nvSpPr>
        <dsp:cNvPr id="0" name=""/>
        <dsp:cNvSpPr/>
      </dsp:nvSpPr>
      <dsp:spPr>
        <a:xfrm>
          <a:off x="4400824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88C3D-632D-4F5C-9CA4-94BF73BE7C26}">
      <dsp:nvSpPr>
        <dsp:cNvPr id="0" name=""/>
        <dsp:cNvSpPr/>
      </dsp:nvSpPr>
      <dsp:spPr>
        <a:xfrm>
          <a:off x="2699838" y="2768765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15.46</a:t>
          </a:r>
          <a:r>
            <a:rPr lang="zh-CN" altLang="en-US" sz="2500" kern="1200" dirty="0" smtClean="0"/>
            <a:t>万亿次</a:t>
          </a:r>
          <a:r>
            <a:rPr lang="en-US" altLang="zh-CN" sz="2500" kern="1200" dirty="0" smtClean="0"/>
            <a:t>/</a:t>
          </a:r>
          <a:r>
            <a:rPr lang="zh-CN" altLang="en-US" sz="2500" kern="1200" dirty="0" smtClean="0"/>
            <a:t>秒</a:t>
          </a:r>
          <a:endParaRPr lang="zh-CN" altLang="en-US" sz="2500" kern="1200" dirty="0"/>
        </a:p>
      </dsp:txBody>
      <dsp:txXfrm>
        <a:off x="2699838" y="2768765"/>
        <a:ext cx="3385800" cy="1058062"/>
      </dsp:txXfrm>
    </dsp:sp>
    <dsp:sp modelId="{84E364E2-EF90-43EB-86D2-2EAECD8C4452}">
      <dsp:nvSpPr>
        <dsp:cNvPr id="0" name=""/>
        <dsp:cNvSpPr/>
      </dsp:nvSpPr>
      <dsp:spPr>
        <a:xfrm>
          <a:off x="2555807" y="2715857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9DAD5-F066-4953-995D-78AB87AD4836}">
      <dsp:nvSpPr>
        <dsp:cNvPr id="0" name=""/>
        <dsp:cNvSpPr/>
      </dsp:nvSpPr>
      <dsp:spPr>
        <a:xfrm>
          <a:off x="853375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kern="1200" dirty="0" smtClean="0"/>
            <a:t>800CPU</a:t>
          </a:r>
          <a:r>
            <a:rPr lang="zh-CN" altLang="en-US" sz="2400" kern="1200" dirty="0" smtClean="0"/>
            <a:t>核心</a:t>
          </a:r>
          <a:endParaRPr lang="zh-CN" altLang="en-US" sz="2400" kern="1200" dirty="0"/>
        </a:p>
      </dsp:txBody>
      <dsp:txXfrm>
        <a:off x="853375" y="195401"/>
        <a:ext cx="3385800" cy="1058062"/>
      </dsp:txXfrm>
    </dsp:sp>
    <dsp:sp modelId="{4FB15A15-3C43-43AF-8D17-A86AAF90CA1B}">
      <dsp:nvSpPr>
        <dsp:cNvPr id="0" name=""/>
        <dsp:cNvSpPr/>
      </dsp:nvSpPr>
      <dsp:spPr>
        <a:xfrm>
          <a:off x="712300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6AB91-6459-4DA6-84BA-A1EE981C1A24}">
      <dsp:nvSpPr>
        <dsp:cNvPr id="0" name=""/>
        <dsp:cNvSpPr/>
      </dsp:nvSpPr>
      <dsp:spPr>
        <a:xfrm>
          <a:off x="4541899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kern="1200" dirty="0" smtClean="0"/>
            <a:t>1600GB</a:t>
          </a:r>
          <a:r>
            <a:rPr lang="zh-CN" altLang="en-US" sz="2400" kern="1200" dirty="0" smtClean="0"/>
            <a:t>内存</a:t>
          </a:r>
          <a:endParaRPr lang="zh-CN" altLang="en-US" sz="2400" kern="1200" dirty="0"/>
        </a:p>
      </dsp:txBody>
      <dsp:txXfrm>
        <a:off x="4541899" y="195401"/>
        <a:ext cx="3385800" cy="1058062"/>
      </dsp:txXfrm>
    </dsp:sp>
    <dsp:sp modelId="{20DAE0A4-CE21-4211-B209-B480D55CF2A8}">
      <dsp:nvSpPr>
        <dsp:cNvPr id="0" name=""/>
        <dsp:cNvSpPr/>
      </dsp:nvSpPr>
      <dsp:spPr>
        <a:xfrm>
          <a:off x="4400824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342E5-B2B4-4D31-B88C-3ADB828AC7D5}">
      <dsp:nvSpPr>
        <dsp:cNvPr id="0" name=""/>
        <dsp:cNvSpPr/>
      </dsp:nvSpPr>
      <dsp:spPr>
        <a:xfrm>
          <a:off x="853375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72</a:t>
          </a:r>
          <a:r>
            <a:rPr lang="zh-CN" altLang="en-US" sz="2400" kern="1200" dirty="0" smtClean="0"/>
            <a:t>块</a:t>
          </a:r>
          <a:r>
            <a:rPr lang="en-US" altLang="zh-CN" sz="2400" kern="1200" dirty="0" smtClean="0"/>
            <a:t>GPU</a:t>
          </a:r>
          <a:r>
            <a:rPr lang="zh-CN" altLang="en-US" sz="2400" kern="1200" dirty="0" smtClean="0"/>
            <a:t>计算卡</a:t>
          </a:r>
          <a:endParaRPr lang="zh-CN" altLang="en-US" sz="2400" kern="1200" dirty="0"/>
        </a:p>
      </dsp:txBody>
      <dsp:txXfrm>
        <a:off x="853375" y="1527384"/>
        <a:ext cx="3385800" cy="1058062"/>
      </dsp:txXfrm>
    </dsp:sp>
    <dsp:sp modelId="{A59E2568-409B-4888-AB98-32CD60AD7555}">
      <dsp:nvSpPr>
        <dsp:cNvPr id="0" name=""/>
        <dsp:cNvSpPr/>
      </dsp:nvSpPr>
      <dsp:spPr>
        <a:xfrm>
          <a:off x="712300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7F50A-A15B-40CA-8F68-798FBC1B8D50}">
      <dsp:nvSpPr>
        <dsp:cNvPr id="0" name=""/>
        <dsp:cNvSpPr/>
      </dsp:nvSpPr>
      <dsp:spPr>
        <a:xfrm>
          <a:off x="4541899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kern="1200" dirty="0" smtClean="0"/>
            <a:t>20Gbps </a:t>
          </a:r>
          <a:r>
            <a:rPr lang="en-US" altLang="en-US" sz="2400" kern="1200" dirty="0" err="1" smtClean="0"/>
            <a:t>InfiniBand</a:t>
          </a:r>
          <a:endParaRPr lang="zh-CN" altLang="en-US" sz="2400" kern="1200" dirty="0"/>
        </a:p>
      </dsp:txBody>
      <dsp:txXfrm>
        <a:off x="4541899" y="1527384"/>
        <a:ext cx="3385800" cy="1058062"/>
      </dsp:txXfrm>
    </dsp:sp>
    <dsp:sp modelId="{5E2DD2AF-CB04-4412-BBA0-0EAD303016BA}">
      <dsp:nvSpPr>
        <dsp:cNvPr id="0" name=""/>
        <dsp:cNvSpPr/>
      </dsp:nvSpPr>
      <dsp:spPr>
        <a:xfrm>
          <a:off x="4400824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88C3D-632D-4F5C-9CA4-94BF73BE7C26}">
      <dsp:nvSpPr>
        <dsp:cNvPr id="0" name=""/>
        <dsp:cNvSpPr/>
      </dsp:nvSpPr>
      <dsp:spPr>
        <a:xfrm>
          <a:off x="2697637" y="2859367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CPU:7.2</a:t>
          </a:r>
          <a:r>
            <a:rPr lang="zh-CN" altLang="en-US" sz="2400" kern="1200" dirty="0" smtClean="0"/>
            <a:t>万亿次</a:t>
          </a:r>
          <a:r>
            <a:rPr lang="en-US" altLang="zh-CN" sz="2400" kern="1200" dirty="0" smtClean="0"/>
            <a:t>/</a:t>
          </a:r>
          <a:r>
            <a:rPr lang="zh-CN" altLang="en-US" sz="2400" kern="1200" dirty="0" smtClean="0"/>
            <a:t>秒</a:t>
          </a:r>
          <a:endParaRPr lang="en-US" altLang="zh-CN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GPU:216</a:t>
          </a:r>
          <a:r>
            <a:rPr lang="zh-CN" altLang="en-US" sz="2400" kern="1200" dirty="0" smtClean="0"/>
            <a:t>万亿次</a:t>
          </a:r>
          <a:r>
            <a:rPr lang="en-US" altLang="zh-CN" sz="2400" kern="1200" dirty="0" smtClean="0"/>
            <a:t>/</a:t>
          </a:r>
          <a:r>
            <a:rPr lang="zh-CN" altLang="en-US" sz="2400" kern="1200" dirty="0" smtClean="0"/>
            <a:t>秒</a:t>
          </a:r>
          <a:endParaRPr lang="zh-CN" altLang="en-US" sz="2400" kern="1200" dirty="0"/>
        </a:p>
      </dsp:txBody>
      <dsp:txXfrm>
        <a:off x="2697637" y="2859367"/>
        <a:ext cx="3385800" cy="1058062"/>
      </dsp:txXfrm>
    </dsp:sp>
    <dsp:sp modelId="{84E364E2-EF90-43EB-86D2-2EAECD8C4452}">
      <dsp:nvSpPr>
        <dsp:cNvPr id="0" name=""/>
        <dsp:cNvSpPr/>
      </dsp:nvSpPr>
      <dsp:spPr>
        <a:xfrm>
          <a:off x="2556562" y="2706536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0.48981</cdr:x>
      <cdr:y>0.03827</cdr:y>
    </cdr:from>
    <cdr:to>
      <cdr:x>0.61163</cdr:x>
      <cdr:y>0.13143</cdr:y>
    </cdr:to>
    <cdr:sp macro="" textlink="">
      <cdr:nvSpPr>
        <cdr:cNvPr id="9" name="文本框 1"/>
        <cdr:cNvSpPr txBox="1"/>
      </cdr:nvSpPr>
      <cdr:spPr>
        <a:xfrm xmlns:a="http://schemas.openxmlformats.org/drawingml/2006/main">
          <a:off x="1551602" y="72535"/>
          <a:ext cx="385874" cy="176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 dirty="0">
              <a:solidFill>
                <a:srgbClr val="FF0000"/>
              </a:solidFill>
            </a:rPr>
            <a:t>124</a:t>
          </a:r>
          <a:endParaRPr lang="zh-CN" altLang="en-US" sz="1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0.60077</cdr:x>
      <cdr:y>0.03704</cdr:y>
    </cdr:from>
    <cdr:to>
      <cdr:x>0.7226</cdr:x>
      <cdr:y>0.14241</cdr:y>
    </cdr:to>
    <cdr:sp macro="" textlink="">
      <cdr:nvSpPr>
        <cdr:cNvPr id="10" name="文本框 1"/>
        <cdr:cNvSpPr txBox="1"/>
      </cdr:nvSpPr>
      <cdr:spPr>
        <a:xfrm xmlns:a="http://schemas.openxmlformats.org/drawingml/2006/main">
          <a:off x="1903086" y="70205"/>
          <a:ext cx="385914" cy="199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>
              <a:solidFill>
                <a:srgbClr val="FF0000"/>
              </a:solidFill>
            </a:rPr>
            <a:t>114</a:t>
          </a:r>
          <a:endParaRPr lang="zh-CN" altLang="en-US" sz="10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0.71508</cdr:x>
      <cdr:y>0.03704</cdr:y>
    </cdr:from>
    <cdr:to>
      <cdr:x>0.8369</cdr:x>
      <cdr:y>0.14241</cdr:y>
    </cdr:to>
    <cdr:sp macro="" textlink="">
      <cdr:nvSpPr>
        <cdr:cNvPr id="12" name="文本框 1"/>
        <cdr:cNvSpPr txBox="1"/>
      </cdr:nvSpPr>
      <cdr:spPr>
        <a:xfrm xmlns:a="http://schemas.openxmlformats.org/drawingml/2006/main">
          <a:off x="2265175" y="70205"/>
          <a:ext cx="385914" cy="199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 dirty="0">
              <a:solidFill>
                <a:srgbClr val="FF0000"/>
              </a:solidFill>
            </a:rPr>
            <a:t>136</a:t>
          </a:r>
          <a:endParaRPr lang="zh-CN" altLang="en-US" sz="1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0.38338</cdr:x>
      <cdr:y>0.22789</cdr:y>
    </cdr:from>
    <cdr:to>
      <cdr:x>0.49676</cdr:x>
      <cdr:y>0.33696</cdr:y>
    </cdr:to>
    <cdr:sp macro="" textlink="">
      <cdr:nvSpPr>
        <cdr:cNvPr id="13" name="文本框 1"/>
        <cdr:cNvSpPr txBox="1"/>
      </cdr:nvSpPr>
      <cdr:spPr>
        <a:xfrm xmlns:a="http://schemas.openxmlformats.org/drawingml/2006/main">
          <a:off x="1214323" y="431959"/>
          <a:ext cx="359110" cy="206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>
              <a:solidFill>
                <a:srgbClr val="FF0000"/>
              </a:solidFill>
            </a:rPr>
            <a:t>84</a:t>
          </a:r>
          <a:endParaRPr lang="zh-CN" altLang="en-US" sz="10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0.27482</cdr:x>
      <cdr:y>0.49669</cdr:y>
    </cdr:from>
    <cdr:to>
      <cdr:x>0.39664</cdr:x>
      <cdr:y>0.60577</cdr:y>
    </cdr:to>
    <cdr:sp macro="" textlink="">
      <cdr:nvSpPr>
        <cdr:cNvPr id="14" name="文本框 1"/>
        <cdr:cNvSpPr txBox="1"/>
      </cdr:nvSpPr>
      <cdr:spPr>
        <a:xfrm xmlns:a="http://schemas.openxmlformats.org/drawingml/2006/main">
          <a:off x="876906" y="955653"/>
          <a:ext cx="388713" cy="209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>
              <a:solidFill>
                <a:srgbClr val="FF0000"/>
              </a:solidFill>
            </a:rPr>
            <a:t>27</a:t>
          </a:r>
          <a:endParaRPr lang="zh-CN" altLang="en-US" sz="10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0.15922</cdr:x>
      <cdr:y>0.49443</cdr:y>
    </cdr:from>
    <cdr:to>
      <cdr:x>0.29747</cdr:x>
      <cdr:y>0.59155</cdr:y>
    </cdr:to>
    <cdr:sp macro="" textlink="">
      <cdr:nvSpPr>
        <cdr:cNvPr id="15" name="文本框 1"/>
        <cdr:cNvSpPr txBox="1"/>
      </cdr:nvSpPr>
      <cdr:spPr>
        <a:xfrm xmlns:a="http://schemas.openxmlformats.org/drawingml/2006/main">
          <a:off x="508061" y="951311"/>
          <a:ext cx="441138" cy="1868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 dirty="0">
              <a:solidFill>
                <a:srgbClr val="FF0000"/>
              </a:solidFill>
            </a:rPr>
            <a:t>16.4</a:t>
          </a:r>
          <a:endParaRPr lang="zh-CN" altLang="en-US" sz="1000" b="1" dirty="0">
            <a:solidFill>
              <a:srgbClr val="FF0000"/>
            </a:solidFill>
          </a:endParaRP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in="-606" max="1314" units="cm"/>
          <inkml:channel name="T" type="integer" max="2.14748E9" units="dev"/>
        </inkml:traceFormat>
        <inkml:channelProperties>
          <inkml:channelProperty channel="X" name="resolution" value="44.31314" units="1/cm"/>
          <inkml:channelProperty channel="Y" name="resolution" value="50.3937" units="1/cm"/>
          <inkml:channelProperty channel="T" name="resolution" value="1" units="1/dev"/>
        </inkml:channelProperties>
      </inkml:inkSource>
      <inkml:timestamp xml:id="ts0" timeString="2015-05-19T09:19:01.4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11924 17745 0,'18'0'16,"-1"-18"-1,18 0 1,1 1-16,-1 17 0,0-18 16,36 1-1,-1-1-15,36 0 16,0 1-16,0-19 15,0 36-15,17-17 0,1 17 16,17 0-16,-35 0 16,-1 17-1,-16-17-15,-1 0 0,-35 0 16,-18 0-16,0 0 15,1 18-15,-1-18 16,-17 18-16,17-18 16,0 0-1,0 0-15,1 17 0,17-17 16,-18 0-16,0 0 15,-17 0-15,17 0 16,-17 0-16,-1 0 16,1 0-16,0 0 15,-1 0-15,18 18 16,-17-18-16,0 18 15,17-1-15,0-17 16,1 18-16,-1-18 16,0 17-16,0-17 15,1 18-15,-1-18 16,0 0-16,1 0 15,-1 0-15,0 0 16,0 0-16,1 0 16,-1 0-16,0 0 15,0 0-15,1 0 16,-1 0-16,18 0 15,18 0-15,-19 0 16,19 0-16,-18-18 16,17 18-16,1 0 15,0-17-15,34 17 16,1-18-16,0 1 15,0-19-15,-18 1 16,0 17-16,-35 18 16,-18-17-16,1 17 15,-1-18-15,-17 18 16,-1 0-16,1 0 15,0 0-15,17 0 16,0 0-16,0 0 16,1 0-16,-1 0 15,0 0-15,1 0 16,-1-18-16,0 18 15,0 0-15,1 0 16,-1 0-16,18 0 16,0 0-16,0 18 15,17-18-15,-17 18 16,18-18-16,-18 0 15,-18 0-15,0 0 16,0 0-16,1 0 16,-19 0-16,19 17 15,-1-17-15,0 0 16,0 18-16,1-18 15,17 0-15,0 0 16,17 18-16,1-18 16,-18 0-16,-18 0 15,0-18-15,0 18 16,1-18-16,-1 18 15,18 0-15,17 0 16,-17 0-16,0-17 16,0 17-16,-17-18 15,-1 18-15,0-18 16,0 18-16,-17 0 62,0 0-62,17 18 16,18-18-16,-18 0 15,18 0-15,-18 0 16,1 0-16,-1 0 16,-18 0-16,-17-18 15,18 18 126,17 0-126,-17 0-15,17 0 16,1 0-16,-1 0 15,0 0-15,0 0 16,1 0-16,-1 0 0,0 0 16,1 0-1,-1 0-15,0 0 16,-17 0-16,-1 0 15,1 18 79,0-18-94,-1 0 78,1 0-47,17 0-31,-17 0 16,-1-18-1,1 1 1,0 17-16,-18-18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35C7A-3A67-45B2-8515-0DC50FE67BCC}" type="datetimeFigureOut">
              <a:rPr lang="zh-CN" altLang="en-US" smtClean="0"/>
              <a:t>2016/9/14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0E572-D67D-438E-9657-8C95E1491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25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2620-A74F-440D-AE32-780DE329E6A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444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0E572-D67D-438E-9657-8C95E14918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516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从左到右，从上到下分别是：</a:t>
            </a:r>
            <a:endParaRPr lang="en-US" altLang="zh-CN" dirty="0" smtClean="0"/>
          </a:p>
          <a:p>
            <a:r>
              <a:rPr lang="en-US" altLang="zh-CN" dirty="0" smtClean="0"/>
              <a:t>IBM LSF</a:t>
            </a:r>
            <a:r>
              <a:rPr lang="zh-CN" altLang="en-US" dirty="0" smtClean="0"/>
              <a:t>作业调度系统</a:t>
            </a:r>
            <a:endParaRPr lang="en-US" altLang="zh-CN" dirty="0" smtClean="0"/>
          </a:p>
          <a:p>
            <a:r>
              <a:rPr lang="zh-CN" altLang="en-US" dirty="0" smtClean="0"/>
              <a:t>自编网页监控</a:t>
            </a:r>
            <a:endParaRPr lang="en-US" altLang="zh-CN" dirty="0" smtClean="0"/>
          </a:p>
          <a:p>
            <a:r>
              <a:rPr lang="zh-CN" altLang="en-US" dirty="0" smtClean="0"/>
              <a:t>开源的</a:t>
            </a:r>
            <a:r>
              <a:rPr lang="en-US" altLang="zh-CN" dirty="0" smtClean="0"/>
              <a:t>Ganglia</a:t>
            </a:r>
            <a:r>
              <a:rPr lang="zh-CN" altLang="en-US" dirty="0" smtClean="0"/>
              <a:t>集群监控</a:t>
            </a:r>
            <a:endParaRPr lang="en-US" altLang="zh-CN" dirty="0" smtClean="0"/>
          </a:p>
          <a:p>
            <a:r>
              <a:rPr lang="zh-CN" altLang="en-US" dirty="0" smtClean="0"/>
              <a:t>并行科技的</a:t>
            </a:r>
            <a:r>
              <a:rPr lang="en-US" altLang="zh-CN" dirty="0" err="1" smtClean="0"/>
              <a:t>paramon</a:t>
            </a:r>
            <a:r>
              <a:rPr lang="zh-CN" altLang="en-US" dirty="0" smtClean="0"/>
              <a:t>系统监控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2620-A74F-440D-AE32-780DE329E6A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79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0E572-D67D-438E-9657-8C95E14918E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88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0E572-D67D-438E-9657-8C95E14918E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87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0E572-D67D-438E-9657-8C95E14918EF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7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0E572-D67D-438E-9657-8C95E14918EF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6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0E572-D67D-438E-9657-8C95E14918EF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963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0E572-D67D-438E-9657-8C95E14918EF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56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55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216000"/>
            <a:ext cx="5760000" cy="900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00" y="1440000"/>
            <a:ext cx="8640000" cy="5040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52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1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216000"/>
            <a:ext cx="5760000" cy="900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000" y="1440000"/>
            <a:ext cx="4320000" cy="4680000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000" y="1440000"/>
            <a:ext cx="4320000" cy="4680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74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216000"/>
            <a:ext cx="5760000" cy="900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00" y="1440000"/>
            <a:ext cx="4320000" cy="90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0000" y="2340000"/>
            <a:ext cx="432000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40000"/>
            <a:ext cx="4320000" cy="90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0000"/>
            <a:ext cx="432000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2016/9/14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2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216000"/>
            <a:ext cx="5760000" cy="900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2016/9/14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97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2016/9/14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49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58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2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615E7-B007-49B5-AD92-492B8644A416}" type="datetimeFigureOut">
              <a:rPr lang="zh-CN" altLang="en-US" smtClean="0"/>
              <a:t>2016/9/14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99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12" Type="http://schemas.openxmlformats.org/officeDocument/2006/relationships/image" Target="../media/image4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hyperlink" Target="http://scc.ustc.edu.cn/" TargetMode="External"/><Relationship Id="rId7" Type="http://schemas.openxmlformats.org/officeDocument/2006/relationships/diagramColors" Target="../diagrams/colors1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3.png"/><Relationship Id="rId7" Type="http://schemas.openxmlformats.org/officeDocument/2006/relationships/diagramData" Target="../diagrams/data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diagramDrawing" Target="../diagrams/drawing2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3.xml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cc.ustc.edu.cn/zlsc/jsrj/201011/t20101108_75098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scc.ustc.edu.cn/zlsc/jsrj/201011/t20101108_75104.html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scc.ustc.edu.cn/vpn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mailto:sccadmin@ustc.edu.c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3527458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rPr>
              <a:t>超级计算中心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介绍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上机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指南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62873" y="5094455"/>
            <a:ext cx="4595327" cy="1250361"/>
          </a:xfrm>
          <a:solidFill>
            <a:schemeClr val="bg1">
              <a:alpha val="60000"/>
            </a:schemeClr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pPr algn="r"/>
            <a:r>
              <a:rPr lang="zh-CN" altLang="en-US" dirty="0" smtClean="0"/>
              <a:t>中国科学技术大学</a:t>
            </a:r>
            <a:r>
              <a:rPr lang="en-US" altLang="zh-CN" dirty="0" smtClean="0"/>
              <a:t>·</a:t>
            </a:r>
            <a:r>
              <a:rPr lang="zh-CN" altLang="en-US" dirty="0" smtClean="0"/>
              <a:t>超级计算中心</a:t>
            </a:r>
            <a:endParaRPr lang="en-US" altLang="zh-CN" dirty="0" smtClean="0"/>
          </a:p>
          <a:p>
            <a:pPr algn="r"/>
            <a:r>
              <a:rPr lang="zh-CN" altLang="en-US" dirty="0" smtClean="0"/>
              <a:t>沈瑜</a:t>
            </a:r>
            <a:endParaRPr lang="en-US" altLang="zh-CN" dirty="0" smtClean="0"/>
          </a:p>
          <a:p>
            <a:pPr algn="r"/>
            <a:r>
              <a:rPr lang="en-US" altLang="zh-CN" dirty="0" smtClean="0"/>
              <a:t>2016/9/13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36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/>
          <a:stretch/>
        </p:blipFill>
        <p:spPr>
          <a:xfrm>
            <a:off x="628650" y="1420720"/>
            <a:ext cx="8071818" cy="4649340"/>
          </a:xfrm>
          <a:prstGeom prst="rect">
            <a:avLst/>
          </a:prstGeom>
        </p:spPr>
      </p:pic>
      <p:graphicFrame>
        <p:nvGraphicFramePr>
          <p:cNvPr id="8" name="内容占位符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0025906"/>
              </p:ext>
            </p:extLst>
          </p:nvPr>
        </p:nvGraphicFramePr>
        <p:xfrm>
          <a:off x="360000" y="1721250"/>
          <a:ext cx="86400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300" dirty="0"/>
              <a:t>联想深腾</a:t>
            </a:r>
            <a:r>
              <a:rPr lang="en-US" altLang="zh-CN" sz="3300" dirty="0"/>
              <a:t>7000G GPU</a:t>
            </a:r>
            <a:r>
              <a:rPr lang="zh-CN" altLang="en-US" sz="3300" dirty="0"/>
              <a:t>集群</a:t>
            </a:r>
          </a:p>
        </p:txBody>
      </p:sp>
      <p:sp>
        <p:nvSpPr>
          <p:cNvPr id="4" name="矩形 3"/>
          <p:cNvSpPr/>
          <p:nvPr/>
        </p:nvSpPr>
        <p:spPr>
          <a:xfrm>
            <a:off x="628650" y="6206248"/>
            <a:ext cx="8071818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适合需要跨节点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MPI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并行和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并行应用，如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VASP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SIESTA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Fluent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10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zh-CN" altLang="en-US" sz="3300" dirty="0"/>
              <a:t>系统管理、作业调度及运行监控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307547"/>
            <a:ext cx="2420032" cy="21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5" y="4661245"/>
            <a:ext cx="4076172" cy="2160000"/>
          </a:xfrm>
          <a:prstGeom prst="rect">
            <a:avLst/>
          </a:prstGeom>
        </p:spPr>
      </p:pic>
      <p:pic>
        <p:nvPicPr>
          <p:cNvPr id="9" name="Picture 2" descr="chinagrid-queues-y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94" y="1407300"/>
            <a:ext cx="2870144" cy="114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2699792" y="1936692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IBM Platform LSF</a:t>
            </a:r>
            <a:r>
              <a:rPr lang="zh-CN" altLang="en-US" dirty="0" smtClean="0"/>
              <a:t>作业管理</a:t>
            </a:r>
            <a:r>
              <a:rPr lang="zh-CN" altLang="en-US" dirty="0"/>
              <a:t>系统</a:t>
            </a:r>
          </a:p>
        </p:txBody>
      </p:sp>
      <p:sp>
        <p:nvSpPr>
          <p:cNvPr id="11" name="左箭头 10"/>
          <p:cNvSpPr/>
          <p:nvPr/>
        </p:nvSpPr>
        <p:spPr bwMode="auto">
          <a:xfrm>
            <a:off x="3088072" y="1727813"/>
            <a:ext cx="936104" cy="144016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15819" y="3864626"/>
            <a:ext cx="1672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开源的</a:t>
            </a:r>
            <a:r>
              <a:rPr lang="en-US" altLang="zh-CN" dirty="0" smtClean="0"/>
              <a:t>Ganglia</a:t>
            </a:r>
          </a:p>
          <a:p>
            <a:r>
              <a:rPr lang="zh-CN" altLang="en-US" dirty="0" smtClean="0"/>
              <a:t>运行监控</a:t>
            </a:r>
            <a:r>
              <a:rPr lang="zh-CN" altLang="en-US" dirty="0"/>
              <a:t>系统</a:t>
            </a:r>
          </a:p>
        </p:txBody>
      </p:sp>
      <p:sp>
        <p:nvSpPr>
          <p:cNvPr id="13" name="下箭头 12"/>
          <p:cNvSpPr/>
          <p:nvPr/>
        </p:nvSpPr>
        <p:spPr bwMode="auto">
          <a:xfrm>
            <a:off x="1270946" y="3917141"/>
            <a:ext cx="144873" cy="41425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238802" y="266637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自行开发的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系统作业实时统计系统</a:t>
            </a:r>
            <a:endParaRPr lang="zh-CN" altLang="en-US" dirty="0"/>
          </a:p>
        </p:txBody>
      </p:sp>
      <p:sp>
        <p:nvSpPr>
          <p:cNvPr id="15" name="上箭头 14"/>
          <p:cNvSpPr/>
          <p:nvPr/>
        </p:nvSpPr>
        <p:spPr bwMode="auto">
          <a:xfrm>
            <a:off x="6030178" y="2754438"/>
            <a:ext cx="144000" cy="43204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27692" y="4510957"/>
            <a:ext cx="1800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并行科技提供的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err="1" smtClean="0"/>
              <a:t>Paramon</a:t>
            </a:r>
            <a:r>
              <a:rPr lang="zh-CN" altLang="en-US" dirty="0" smtClean="0"/>
              <a:t>应用运行特征收集器</a:t>
            </a:r>
            <a:endParaRPr lang="zh-CN" altLang="en-US" dirty="0"/>
          </a:p>
        </p:txBody>
      </p:sp>
      <p:pic>
        <p:nvPicPr>
          <p:cNvPr id="18" name="图片 17" descr="C:\Users\yshen\AppData\Local\Microsoft\Windows\INetCache\Content.Word\Screenshot_2015-11-13-15-23-18_com.paratera.paraalar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62" y="3764799"/>
            <a:ext cx="1116038" cy="197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右箭头 18"/>
          <p:cNvSpPr/>
          <p:nvPr/>
        </p:nvSpPr>
        <p:spPr bwMode="auto">
          <a:xfrm>
            <a:off x="4693921" y="5434287"/>
            <a:ext cx="864096" cy="144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pic>
        <p:nvPicPr>
          <p:cNvPr id="20" name="图片 19" descr="D:\desktop\paramo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178" y="4907688"/>
            <a:ext cx="2576322" cy="1947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6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300" dirty="0"/>
              <a:t>专业软件</a:t>
            </a:r>
          </a:p>
        </p:txBody>
      </p:sp>
      <p:pic>
        <p:nvPicPr>
          <p:cNvPr id="1026" name="Picture 2" descr="http://software.intel.com/sites/default/files/landing_page/large_product_images/IntelC%2B%2BCompiler-240x21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92804"/>
            <a:ext cx="1542857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oftware.intel.com/sites/default/files/landing_page/large_product_images/FortranCompilers-2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07" y="1694037"/>
            <a:ext cx="1542857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oftware.intel.com/sites/default/files/landing_page/large_product_images/mpi-large-product-pl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98" y="1700278"/>
            <a:ext cx="1542857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begin{figure}\begin{center}&#10;\epsfysize =6cm \epsffile{vasp.epsi}&#10;\end{center}\end{figure}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3" y="3590857"/>
            <a:ext cx="197802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MD - Visual Molecular Dynamic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285" y="4942642"/>
            <a:ext cx="197167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MD - Scalable Molecular Dynamic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82" y="5498794"/>
            <a:ext cx="2250281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gaussian.com/g_pix/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01" y="3581349"/>
            <a:ext cx="2700000" cy="85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649" y="3552791"/>
            <a:ext cx="1807369" cy="871538"/>
          </a:xfrm>
          <a:prstGeom prst="rect">
            <a:avLst/>
          </a:prstGeom>
        </p:spPr>
      </p:pic>
      <p:pic>
        <p:nvPicPr>
          <p:cNvPr id="1044" name="Picture 20" descr="[SIESTA Logo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942642"/>
            <a:ext cx="1664494" cy="8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oftware.intel.com/sites/default/files/landing_page/large_product_images/mkl-large-product-plai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51" y="1700278"/>
            <a:ext cx="1542856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1" y="1670740"/>
            <a:ext cx="1921600" cy="14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3101" y="4995029"/>
            <a:ext cx="20764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用户成果显著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714501"/>
            <a:ext cx="8229600" cy="3747863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 dirty="0"/>
              <a:t>不完全统计</a:t>
            </a:r>
            <a:r>
              <a:rPr lang="zh-CN" altLang="en-US" sz="2400" dirty="0" smtClean="0"/>
              <a:t>，</a:t>
            </a:r>
            <a:r>
              <a:rPr lang="zh-CN" altLang="en-US" sz="2400" dirty="0"/>
              <a:t>受到超算中心</a:t>
            </a:r>
            <a:r>
              <a:rPr lang="zh-CN" altLang="en-US" sz="2400" dirty="0" smtClean="0"/>
              <a:t>支持的论文有</a:t>
            </a:r>
            <a:r>
              <a:rPr lang="en-US" altLang="zh-CN" sz="2400" dirty="0" smtClean="0"/>
              <a:t>563</a:t>
            </a:r>
            <a:r>
              <a:rPr lang="zh-CN" altLang="en-US" sz="2400" dirty="0" smtClean="0"/>
              <a:t>篇。</a:t>
            </a:r>
            <a:r>
              <a:rPr lang="en-US" altLang="zh-CN" sz="2400" dirty="0" smtClean="0"/>
              <a:t>2012</a:t>
            </a:r>
            <a:r>
              <a:rPr lang="zh-CN" altLang="en-US" sz="2400" dirty="0" smtClean="0"/>
              <a:t>年支持的论文有了大幅增长，</a:t>
            </a:r>
            <a:r>
              <a:rPr lang="en-US" altLang="zh-CN" sz="2400" dirty="0" smtClean="0"/>
              <a:t>2013</a:t>
            </a:r>
            <a:r>
              <a:rPr lang="zh-CN" altLang="en-US" sz="2400" dirty="0" smtClean="0"/>
              <a:t>年支持的论文首次超过</a:t>
            </a:r>
            <a:r>
              <a:rPr lang="en-US" altLang="zh-CN" sz="2400" dirty="0" smtClean="0"/>
              <a:t>100</a:t>
            </a:r>
            <a:r>
              <a:rPr lang="zh-CN" altLang="en-US" sz="2400" dirty="0" smtClean="0"/>
              <a:t>篇。</a:t>
            </a:r>
            <a:endParaRPr lang="en-US" altLang="zh-CN" sz="2400" dirty="0" smtClean="0"/>
          </a:p>
          <a:p>
            <a:pPr marL="0" indent="0">
              <a:buNone/>
            </a:pPr>
            <a:r>
              <a:rPr lang="zh-CN" altLang="en-US" sz="2400" dirty="0" smtClean="0"/>
              <a:t>不仅在数量上显著进步，在质量上也大幅提高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</p:txBody>
      </p:sp>
      <p:sp>
        <p:nvSpPr>
          <p:cNvPr id="5" name="矩形 4"/>
          <p:cNvSpPr/>
          <p:nvPr/>
        </p:nvSpPr>
        <p:spPr>
          <a:xfrm>
            <a:off x="1647824" y="5820460"/>
            <a:ext cx="6105915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 smtClean="0"/>
              <a:t>超算中心主页</a:t>
            </a:r>
            <a:r>
              <a:rPr lang="en-US" altLang="zh-CN" dirty="0" smtClean="0">
                <a:sym typeface="Wingdings" panose="05000000000000000000" pitchFamily="2" charset="2"/>
              </a:rPr>
              <a:t></a:t>
            </a:r>
            <a:r>
              <a:rPr lang="zh-CN" altLang="en-US" dirty="0" smtClean="0">
                <a:sym typeface="Wingdings" panose="05000000000000000000" pitchFamily="2" charset="2"/>
              </a:rPr>
              <a:t>成果展示</a:t>
            </a:r>
            <a:r>
              <a:rPr lang="en-US" altLang="zh-CN" dirty="0" smtClean="0">
                <a:sym typeface="Wingdings" panose="05000000000000000000" pitchFamily="2" charset="2"/>
              </a:rPr>
              <a:t></a:t>
            </a:r>
            <a:r>
              <a:rPr lang="zh-CN" altLang="en-US" dirty="0" smtClean="0">
                <a:sym typeface="Wingdings" panose="05000000000000000000" pitchFamily="2" charset="2"/>
              </a:rPr>
              <a:t>支持用户发表的论文</a:t>
            </a:r>
            <a:endParaRPr lang="en-US" altLang="zh-CN" dirty="0" smtClean="0"/>
          </a:p>
          <a:p>
            <a:r>
              <a:rPr lang="zh-CN" altLang="en-US" dirty="0" smtClean="0"/>
              <a:t>http</a:t>
            </a:r>
            <a:r>
              <a:rPr lang="zh-CN" altLang="en-US" dirty="0"/>
              <a:t>://scc.ustc.edu.cn/cgzs/201511/t20151122_230888.html</a:t>
            </a:r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9451108"/>
              </p:ext>
            </p:extLst>
          </p:nvPr>
        </p:nvGraphicFramePr>
        <p:xfrm>
          <a:off x="1846040" y="2992845"/>
          <a:ext cx="5328592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45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cc.ustc.edu.cn/xwgg/201504/W020150416291798922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28" y="1652725"/>
            <a:ext cx="324036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68" y="1714501"/>
            <a:ext cx="3226520" cy="2468737"/>
          </a:xfrm>
          <a:prstGeom prst="rect">
            <a:avLst/>
          </a:prstGeom>
        </p:spPr>
      </p:pic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88" y="4229278"/>
            <a:ext cx="6172200" cy="1588883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超算应用：重要成果</a:t>
            </a:r>
            <a:endParaRPr lang="zh-CN" altLang="en-US" dirty="0"/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65142" y="1840507"/>
            <a:ext cx="2540356" cy="357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zh-CN" altLang="en-US" sz="2400" kern="0" dirty="0">
                <a:solidFill>
                  <a:schemeClr val="tx1"/>
                </a:solidFill>
              </a:rPr>
              <a:t>超算支持的成果发表在</a:t>
            </a:r>
            <a:r>
              <a:rPr lang="en-US" altLang="zh-CN" sz="2400" kern="0" dirty="0">
                <a:solidFill>
                  <a:schemeClr val="tx1"/>
                </a:solidFill>
              </a:rPr>
              <a:t>Nature</a:t>
            </a:r>
            <a:r>
              <a:rPr lang="zh-CN" altLang="en-US" sz="2400" kern="0" dirty="0">
                <a:solidFill>
                  <a:schemeClr val="tx1"/>
                </a:solidFill>
              </a:rPr>
              <a:t>：</a:t>
            </a:r>
            <a:r>
              <a:rPr lang="en-US" altLang="zh-CN" sz="2400" kern="0" dirty="0">
                <a:solidFill>
                  <a:schemeClr val="tx1"/>
                </a:solidFill>
              </a:rPr>
              <a:t/>
            </a:r>
            <a:br>
              <a:rPr lang="en-US" altLang="zh-CN" sz="2400" kern="0" dirty="0">
                <a:solidFill>
                  <a:schemeClr val="tx1"/>
                </a:solidFill>
              </a:rPr>
            </a:br>
            <a:r>
              <a:rPr lang="zh-CN" altLang="en-US" sz="2400" kern="0" dirty="0">
                <a:solidFill>
                  <a:schemeClr val="tx1"/>
                </a:solidFill>
              </a:rPr>
              <a:t>常温下受限水的二维方形冰结构研究取得重要进展</a:t>
            </a:r>
            <a:r>
              <a:rPr lang="en-US" altLang="zh-CN" sz="2400" kern="0" dirty="0">
                <a:solidFill>
                  <a:schemeClr val="tx1"/>
                </a:solidFill>
              </a:rPr>
              <a:t/>
            </a:r>
            <a:br>
              <a:rPr lang="en-US" altLang="zh-CN" sz="2400" kern="0" dirty="0">
                <a:solidFill>
                  <a:schemeClr val="tx1"/>
                </a:solidFill>
              </a:rPr>
            </a:br>
            <a:r>
              <a:rPr lang="en-US" altLang="zh-CN" sz="1600" kern="0" dirty="0">
                <a:solidFill>
                  <a:schemeClr val="tx1"/>
                </a:solidFill>
              </a:rPr>
              <a:t>(</a:t>
            </a:r>
            <a:r>
              <a:rPr lang="fr-FR" altLang="zh-CN" sz="1600" dirty="0">
                <a:solidFill>
                  <a:schemeClr val="tx1"/>
                </a:solidFill>
              </a:rPr>
              <a:t>Nature, 519 (7544): 443-445, 2015)</a:t>
            </a:r>
            <a:endParaRPr lang="zh-CN" altLang="en-US" sz="1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超算应用：重要成果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2049715"/>
            <a:ext cx="3816424" cy="3394472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 smtClean="0"/>
              <a:t>使用拉曼散射区别表面上相邻的分子</a:t>
            </a:r>
            <a:endParaRPr lang="en-US" altLang="zh-CN" dirty="0" smtClean="0"/>
          </a:p>
          <a:p>
            <a:r>
              <a:rPr lang="en-US" altLang="zh-CN" sz="2000" dirty="0"/>
              <a:t>Nature Nanotechnology</a:t>
            </a:r>
            <a:r>
              <a:rPr lang="zh-CN" altLang="en-US" sz="2000" dirty="0"/>
              <a:t>，</a:t>
            </a:r>
            <a:r>
              <a:rPr lang="en-US" altLang="zh-CN" sz="2000" dirty="0"/>
              <a:t>2015</a:t>
            </a:r>
            <a:r>
              <a:rPr lang="zh-CN" altLang="en-US" sz="2000" dirty="0"/>
              <a:t>年</a:t>
            </a:r>
            <a:endParaRPr lang="en-US" altLang="zh-CN" sz="2000" dirty="0"/>
          </a:p>
          <a:p>
            <a:r>
              <a:rPr lang="zh-CN" altLang="en-US" sz="2000" dirty="0"/>
              <a:t>杨金龙教授</a:t>
            </a:r>
            <a:endParaRPr lang="en-US" altLang="zh-CN" sz="2000" dirty="0"/>
          </a:p>
          <a:p>
            <a:pPr marL="0" indent="0">
              <a:buNone/>
            </a:pP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85" y="4695558"/>
            <a:ext cx="4320000" cy="867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3150"/>
          <a:stretch/>
        </p:blipFill>
        <p:spPr>
          <a:xfrm>
            <a:off x="4610786" y="2049715"/>
            <a:ext cx="4497719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超算应用：重要成果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多层石墨烯的压电效应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1600" dirty="0"/>
              <a:t>（</a:t>
            </a:r>
            <a:r>
              <a:rPr lang="en-US" altLang="zh-CN" sz="1600" dirty="0"/>
              <a:t>DOI: 10.1038/ncomms9119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lvl="1"/>
            <a:r>
              <a:rPr lang="en-US" altLang="zh-CN" sz="2000" dirty="0"/>
              <a:t>Nature Communication</a:t>
            </a:r>
            <a:r>
              <a:rPr lang="zh-CN" altLang="en-US" sz="2000" dirty="0"/>
              <a:t>，</a:t>
            </a:r>
            <a:r>
              <a:rPr lang="en-US" altLang="zh-CN" sz="2000" dirty="0"/>
              <a:t>2015</a:t>
            </a:r>
            <a:r>
              <a:rPr lang="zh-CN" altLang="en-US" sz="2000" dirty="0"/>
              <a:t>年</a:t>
            </a:r>
            <a:r>
              <a:rPr lang="en-US" altLang="zh-CN" sz="2000" dirty="0"/>
              <a:t>9</a:t>
            </a:r>
            <a:r>
              <a:rPr lang="zh-CN" altLang="en-US" sz="2000" dirty="0"/>
              <a:t>月</a:t>
            </a:r>
            <a:endParaRPr lang="en-US" altLang="zh-CN" sz="2000" dirty="0"/>
          </a:p>
          <a:p>
            <a:pPr lvl="1"/>
            <a:r>
              <a:rPr lang="zh-CN" altLang="en-US" sz="2000" dirty="0"/>
              <a:t>乔振华教授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7" y="1871001"/>
            <a:ext cx="2366929" cy="36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610563"/>
            <a:ext cx="4320000" cy="184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超算应用：重要成果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057401"/>
            <a:ext cx="4906888" cy="3394472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通过有机金属制备的含有氮原子泡沫的石墨具有显著的锂阳极性能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1600" dirty="0"/>
              <a:t>（</a:t>
            </a:r>
            <a:r>
              <a:rPr lang="en-US" altLang="zh-CN" sz="1600" dirty="0"/>
              <a:t>DOI: 10.1038/ncomms6261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lvl="1"/>
            <a:r>
              <a:rPr lang="en-US" altLang="zh-CN" sz="2000" dirty="0"/>
              <a:t>Nature Communication</a:t>
            </a:r>
            <a:r>
              <a:rPr lang="zh-CN" altLang="en-US" sz="2000" dirty="0"/>
              <a:t>，</a:t>
            </a:r>
            <a:r>
              <a:rPr lang="en-US" altLang="zh-CN" sz="2000" dirty="0"/>
              <a:t>2014</a:t>
            </a:r>
            <a:r>
              <a:rPr lang="zh-CN" altLang="en-US" sz="2000" dirty="0"/>
              <a:t>年</a:t>
            </a:r>
            <a:endParaRPr lang="en-US" altLang="zh-CN" sz="2000" dirty="0"/>
          </a:p>
          <a:p>
            <a:pPr lvl="1"/>
            <a:r>
              <a:rPr lang="zh-CN" altLang="en-US" sz="2000" dirty="0"/>
              <a:t>陈乾旺教授等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62231"/>
            <a:ext cx="4320000" cy="9641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9" y="1851873"/>
            <a:ext cx="298242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千核应用：暗物质研究</a:t>
            </a:r>
            <a:endParaRPr lang="zh-CN" altLang="en-US" dirty="0"/>
          </a:p>
        </p:txBody>
      </p:sp>
      <p:pic>
        <p:nvPicPr>
          <p:cNvPr id="4" name="内容占位符 3" descr="whywang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060849"/>
            <a:ext cx="4120900" cy="33940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64088" y="2060848"/>
            <a:ext cx="3185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膨胀宇宙背景下暗物质在引力作用下的运动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软件：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L-Gadget2</a:t>
            </a: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1024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CPU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核心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43094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千核应用：超然冲压发动机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2840166"/>
            <a:ext cx="4273666" cy="19569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076056" y="3056190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超燃冲压发动机燃烧室中的燃烧过程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软件：</a:t>
            </a:r>
            <a:r>
              <a:rPr lang="en-US" altLang="zh-CN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OpenFOAM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960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CPU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核心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06210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2647" y="365128"/>
            <a:ext cx="8252703" cy="1325563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超级计算中心介绍</a:t>
            </a:r>
            <a:endParaRPr lang="zh-CN" altLang="en-US" dirty="0"/>
          </a:p>
        </p:txBody>
      </p:sp>
      <p:graphicFrame>
        <p:nvGraphicFramePr>
          <p:cNvPr id="3" name="内容占位符 2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1773238"/>
          <a:ext cx="8352928" cy="4227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69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千核应用：铜纳米线</a:t>
            </a:r>
            <a:endParaRPr lang="zh-CN" altLang="en-US" dirty="0"/>
          </a:p>
        </p:txBody>
      </p:sp>
      <p:pic>
        <p:nvPicPr>
          <p:cNvPr id="5" name="简单剪切滑移带产生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916832"/>
            <a:ext cx="4223792" cy="316784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475792" y="1916833"/>
            <a:ext cx="23042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研究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1.28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亿个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Cu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原子的铜纳米线中剪切滑移带的产生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软件：</a:t>
            </a:r>
            <a:r>
              <a:rPr lang="en-US" altLang="zh-CN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Lammps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1536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CPU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核心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3"/>
            <a:ext cx="1095864" cy="3394075"/>
          </a:xfrm>
        </p:spPr>
      </p:pic>
    </p:spTree>
    <p:extLst>
      <p:ext uri="{BB962C8B-B14F-4D97-AF65-F5344CB8AC3E}">
        <p14:creationId xmlns:p14="http://schemas.microsoft.com/office/powerpoint/2010/main" val="33008693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千核应用：</a:t>
            </a:r>
            <a:r>
              <a:rPr lang="en-US" altLang="zh-CN" dirty="0" smtClean="0"/>
              <a:t>DNA</a:t>
            </a:r>
            <a:r>
              <a:rPr lang="zh-CN" altLang="en-US" dirty="0" smtClean="0"/>
              <a:t>分子</a:t>
            </a:r>
            <a:endParaRPr lang="zh-CN" altLang="en-US" dirty="0"/>
          </a:p>
        </p:txBody>
      </p:sp>
      <p:pic>
        <p:nvPicPr>
          <p:cNvPr id="4" name="内容占位符 3" descr="C:\Users\yshen\AppData\Local\Microsoft\Windows\INetCache\Content.Word\snapshot-for-ustcscc-1.dat.t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4547062" cy="2377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5364088" y="2420888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采用全原子经典分子动力学方法在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NPT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系综下模拟了总数为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25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万个原子的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体系，对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在短链尺度上的结构和力学性质进行了研究。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软件：</a:t>
            </a:r>
            <a:r>
              <a:rPr lang="en-US" altLang="zh-CN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Gromacs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1440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CPU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核心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4337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2" b="11996"/>
          <a:stretch/>
        </p:blipFill>
        <p:spPr>
          <a:xfrm>
            <a:off x="136341" y="160508"/>
            <a:ext cx="8883514" cy="3813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内容占位符 7"/>
          <p:cNvSpPr>
            <a:spLocks noGrp="1"/>
          </p:cNvSpPr>
          <p:nvPr>
            <p:ph sz="half" idx="1"/>
          </p:nvPr>
        </p:nvSpPr>
        <p:spPr>
          <a:xfrm>
            <a:off x="189613" y="4187759"/>
            <a:ext cx="4038600" cy="2563237"/>
          </a:xfrm>
          <a:solidFill>
            <a:schemeClr val="bg1">
              <a:alpha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zh-CN" altLang="en-US" sz="1800" dirty="0">
                <a:latin typeface="+mn-ea"/>
              </a:rPr>
              <a:t>主任：</a:t>
            </a:r>
            <a:r>
              <a:rPr lang="en-US" altLang="zh-CN" sz="1800" dirty="0">
                <a:latin typeface="+mn-ea"/>
              </a:rPr>
              <a:t/>
            </a:r>
            <a:br>
              <a:rPr lang="en-US" altLang="zh-CN" sz="1800" dirty="0">
                <a:latin typeface="+mn-ea"/>
              </a:rPr>
            </a:br>
            <a:r>
              <a:rPr lang="zh-CN" altLang="en-US" sz="1800" dirty="0">
                <a:latin typeface="+mn-ea"/>
              </a:rPr>
              <a:t>李京</a:t>
            </a:r>
            <a:r>
              <a:rPr lang="en-US" altLang="zh-CN" sz="1800" dirty="0">
                <a:latin typeface="+mn-ea"/>
              </a:rPr>
              <a:t>(lj@ustc.edu.cn)</a:t>
            </a:r>
          </a:p>
          <a:p>
            <a:r>
              <a:rPr lang="zh-CN" altLang="en-US" sz="1800" dirty="0">
                <a:latin typeface="+mn-ea"/>
              </a:rPr>
              <a:t>副主任</a:t>
            </a:r>
            <a:r>
              <a:rPr lang="zh-CN" altLang="en-US" sz="1800" dirty="0" smtClean="0">
                <a:latin typeface="+mn-ea"/>
              </a:rPr>
              <a:t>：</a:t>
            </a:r>
            <a:r>
              <a:rPr lang="en-US" altLang="zh-CN" sz="1800" dirty="0">
                <a:latin typeface="+mn-ea"/>
              </a:rPr>
              <a:t/>
            </a:r>
            <a:br>
              <a:rPr lang="en-US" altLang="zh-CN" sz="1800" dirty="0">
                <a:latin typeface="+mn-ea"/>
              </a:rPr>
            </a:br>
            <a:r>
              <a:rPr lang="zh-CN" altLang="en-US" sz="1800" dirty="0">
                <a:latin typeface="+mn-ea"/>
              </a:rPr>
              <a:t>李会民</a:t>
            </a:r>
            <a:r>
              <a:rPr lang="en-US" altLang="zh-CN" sz="1800" dirty="0">
                <a:latin typeface="+mn-ea"/>
              </a:rPr>
              <a:t>(hmli@ustc.edu.cn</a:t>
            </a:r>
            <a:r>
              <a:rPr lang="en-US" altLang="zh-CN" sz="1800" dirty="0" smtClean="0">
                <a:latin typeface="+mn-ea"/>
              </a:rPr>
              <a:t>)</a:t>
            </a:r>
          </a:p>
          <a:p>
            <a:r>
              <a:rPr lang="zh-CN" altLang="en-US" sz="1800" dirty="0" smtClean="0">
                <a:latin typeface="+mn-ea"/>
              </a:rPr>
              <a:t>系统和用户管理、技术支持：</a:t>
            </a:r>
            <a:r>
              <a:rPr lang="en-US" altLang="zh-CN" sz="1800" dirty="0" smtClean="0">
                <a:latin typeface="+mn-ea"/>
              </a:rPr>
              <a:t/>
            </a:r>
            <a:br>
              <a:rPr lang="en-US" altLang="zh-CN" sz="1800" dirty="0" smtClean="0">
                <a:latin typeface="+mn-ea"/>
              </a:rPr>
            </a:br>
            <a:r>
              <a:rPr lang="zh-CN" altLang="en-US" sz="1800" dirty="0" smtClean="0">
                <a:latin typeface="+mn-ea"/>
              </a:rPr>
              <a:t>张</a:t>
            </a:r>
            <a:r>
              <a:rPr lang="zh-CN" altLang="en-US" sz="1800" dirty="0">
                <a:latin typeface="+mn-ea"/>
              </a:rPr>
              <a:t>运动</a:t>
            </a:r>
            <a:r>
              <a:rPr lang="en-US" altLang="zh-CN" sz="1800" dirty="0">
                <a:latin typeface="+mn-ea"/>
              </a:rPr>
              <a:t>(zhangzyd@ustc.edu.cn</a:t>
            </a:r>
            <a:r>
              <a:rPr lang="en-US" altLang="zh-CN" sz="1800" dirty="0" smtClean="0">
                <a:latin typeface="+mn-ea"/>
              </a:rPr>
              <a:t>)</a:t>
            </a:r>
          </a:p>
          <a:p>
            <a:r>
              <a:rPr lang="zh-CN" altLang="en-US" sz="1800" dirty="0" smtClean="0">
                <a:latin typeface="+mn-ea"/>
              </a:rPr>
              <a:t>技术支持、应用开发：</a:t>
            </a:r>
            <a:r>
              <a:rPr lang="en-US" altLang="zh-CN" sz="1800" dirty="0">
                <a:latin typeface="+mn-ea"/>
              </a:rPr>
              <a:t/>
            </a:r>
            <a:br>
              <a:rPr lang="en-US" altLang="zh-CN" sz="1800" dirty="0">
                <a:latin typeface="+mn-ea"/>
              </a:rPr>
            </a:br>
            <a:r>
              <a:rPr lang="zh-CN" altLang="en-US" sz="1800" dirty="0">
                <a:latin typeface="+mn-ea"/>
              </a:rPr>
              <a:t>沈瑜</a:t>
            </a:r>
            <a:r>
              <a:rPr lang="en-US" altLang="zh-CN" sz="1800" dirty="0">
                <a:latin typeface="+mn-ea"/>
              </a:rPr>
              <a:t>(shenyu@ustc.edu.cn</a:t>
            </a:r>
            <a:r>
              <a:rPr lang="en-US" altLang="zh-CN" sz="1800" dirty="0" smtClean="0">
                <a:latin typeface="+mn-ea"/>
              </a:rPr>
              <a:t>)</a:t>
            </a:r>
            <a:br>
              <a:rPr lang="en-US" altLang="zh-CN" sz="1800" dirty="0" smtClean="0">
                <a:latin typeface="+mn-ea"/>
              </a:rPr>
            </a:br>
            <a:r>
              <a:rPr lang="zh-CN" altLang="en-US" sz="1800" dirty="0" smtClean="0">
                <a:latin typeface="+mn-ea"/>
              </a:rPr>
              <a:t>张文帅</a:t>
            </a:r>
            <a:r>
              <a:rPr lang="en-US" altLang="zh-CN" sz="1800" dirty="0" smtClean="0">
                <a:latin typeface="+mn-ea"/>
              </a:rPr>
              <a:t>(wszhang@ustc.edu.cn)</a:t>
            </a:r>
          </a:p>
          <a:p>
            <a:endParaRPr lang="zh-CN" altLang="en-US" sz="1800" dirty="0">
              <a:latin typeface="+mn-ea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half" idx="2"/>
          </p:nvPr>
        </p:nvSpPr>
        <p:spPr>
          <a:xfrm>
            <a:off x="4703567" y="4187759"/>
            <a:ext cx="4316288" cy="2563237"/>
          </a:xfrm>
          <a:solidFill>
            <a:schemeClr val="bg1">
              <a:alpha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zh-CN" altLang="en-US" sz="1800" dirty="0">
                <a:latin typeface="+mn-ea"/>
              </a:rPr>
              <a:t>办公电话：</a:t>
            </a:r>
            <a:r>
              <a:rPr lang="en-US" altLang="zh-CN" sz="1800" dirty="0">
                <a:latin typeface="+mn-ea"/>
              </a:rPr>
              <a:t>0551-63602248</a:t>
            </a:r>
          </a:p>
          <a:p>
            <a:r>
              <a:rPr lang="zh-CN" altLang="en-US" sz="1800" dirty="0">
                <a:latin typeface="+mn-ea"/>
              </a:rPr>
              <a:t>电子邮箱：</a:t>
            </a:r>
            <a:r>
              <a:rPr lang="en-US" altLang="zh-CN" sz="1800" dirty="0">
                <a:latin typeface="+mn-ea"/>
              </a:rPr>
              <a:t>sccadmin@ustc.edu.cn</a:t>
            </a:r>
          </a:p>
          <a:p>
            <a:r>
              <a:rPr lang="zh-CN" altLang="en-US" sz="1800" dirty="0">
                <a:latin typeface="+mn-ea"/>
              </a:rPr>
              <a:t>中心主页：</a:t>
            </a:r>
            <a:r>
              <a:rPr lang="en-US" altLang="zh-CN" sz="1800" dirty="0">
                <a:latin typeface="+mn-ea"/>
              </a:rPr>
              <a:t>http://scc.ustc.edu.cn</a:t>
            </a:r>
          </a:p>
          <a:p>
            <a:r>
              <a:rPr lang="zh-CN" altLang="en-US" sz="1800" dirty="0">
                <a:latin typeface="+mn-ea"/>
              </a:rPr>
              <a:t>办公地址：中国科学技术大学东区新</a:t>
            </a:r>
            <a:r>
              <a:rPr lang="zh-CN" altLang="en-US" sz="1800" dirty="0" smtClean="0">
                <a:latin typeface="+mn-ea"/>
              </a:rPr>
              <a:t>图  书馆</a:t>
            </a:r>
            <a:r>
              <a:rPr lang="zh-CN" altLang="en-US" sz="1800" dirty="0">
                <a:latin typeface="+mn-ea"/>
              </a:rPr>
              <a:t>一</a:t>
            </a:r>
            <a:r>
              <a:rPr lang="zh-CN" altLang="en-US" sz="1800" dirty="0" smtClean="0">
                <a:latin typeface="+mn-ea"/>
              </a:rPr>
              <a:t>楼</a:t>
            </a:r>
            <a:endParaRPr lang="zh-CN" altLang="en-US" sz="1800" dirty="0">
              <a:latin typeface="+mn-ea"/>
            </a:endParaRPr>
          </a:p>
          <a:p>
            <a:r>
              <a:rPr lang="zh-CN" altLang="en-US" sz="1800" dirty="0">
                <a:latin typeface="+mn-ea"/>
              </a:rPr>
              <a:t>通讯地址：安徽省合肥市金寨路</a:t>
            </a:r>
            <a:r>
              <a:rPr lang="en-US" altLang="zh-CN" sz="1800" dirty="0">
                <a:latin typeface="+mn-ea"/>
              </a:rPr>
              <a:t>96</a:t>
            </a:r>
            <a:r>
              <a:rPr lang="zh-CN" altLang="en-US" sz="1800" dirty="0">
                <a:latin typeface="+mn-ea"/>
              </a:rPr>
              <a:t>号</a:t>
            </a:r>
          </a:p>
          <a:p>
            <a:r>
              <a:rPr lang="zh-CN" altLang="en-US" sz="1800" dirty="0">
                <a:latin typeface="+mn-ea"/>
              </a:rPr>
              <a:t>邮政编码：</a:t>
            </a:r>
            <a:r>
              <a:rPr lang="en-US" altLang="zh-CN" sz="1800" dirty="0" smtClean="0">
                <a:latin typeface="+mn-ea"/>
              </a:rPr>
              <a:t>230026</a:t>
            </a:r>
            <a:endParaRPr lang="zh-CN" altLang="en-US" sz="1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956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请支持超算中心的发展</a:t>
            </a:r>
            <a:endParaRPr lang="zh-CN" altLang="en-US" dirty="0"/>
          </a:p>
        </p:txBody>
      </p:sp>
      <p:graphicFrame>
        <p:nvGraphicFramePr>
          <p:cNvPr id="7" name="内容占位符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252870"/>
              </p:ext>
            </p:extLst>
          </p:nvPr>
        </p:nvGraphicFramePr>
        <p:xfrm>
          <a:off x="628650" y="1553250"/>
          <a:ext cx="7886700" cy="4867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4430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+mj-ea"/>
              </a:rPr>
              <a:t>超级计算</a:t>
            </a:r>
            <a:r>
              <a:rPr lang="zh-CN" altLang="en-US" dirty="0" smtClean="0">
                <a:latin typeface="+mj-ea"/>
              </a:rPr>
              <a:t>中心上机指南</a:t>
            </a:r>
            <a:endParaRPr lang="zh-CN" altLang="en-US" dirty="0">
              <a:latin typeface="+mj-ea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740" y="2439514"/>
            <a:ext cx="7886700" cy="2403715"/>
          </a:xfrm>
          <a:prstGeom prst="rect">
            <a:avLst/>
          </a:prstGeom>
        </p:spPr>
      </p:pic>
      <p:sp>
        <p:nvSpPr>
          <p:cNvPr id="7" name="文本占位符 6"/>
          <p:cNvSpPr>
            <a:spLocks noGrp="1"/>
          </p:cNvSpPr>
          <p:nvPr>
            <p:ph type="body" idx="4294967295"/>
          </p:nvPr>
        </p:nvSpPr>
        <p:spPr>
          <a:xfrm>
            <a:off x="550829" y="1806171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>
                <a:latin typeface="+mj-ea"/>
              </a:rPr>
              <a:t>从浏览网页</a:t>
            </a:r>
            <a:r>
              <a:rPr lang="zh-CN" altLang="en-US" dirty="0" smtClean="0">
                <a:latin typeface="+mj-ea"/>
              </a:rPr>
              <a:t>开始</a:t>
            </a:r>
            <a:r>
              <a:rPr lang="en-US" altLang="zh-CN" dirty="0" smtClean="0">
                <a:latin typeface="+mj-ea"/>
              </a:rPr>
              <a:t>: </a:t>
            </a:r>
            <a:r>
              <a:rPr lang="en-US" altLang="zh-CN" dirty="0" smtClean="0">
                <a:hlinkClick r:id="rId3"/>
              </a:rPr>
              <a:t>http://scc.ustc.edu.cn</a:t>
            </a:r>
            <a:endParaRPr lang="en-US" altLang="zh-CN" dirty="0" smtClean="0"/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2373770171"/>
              </p:ext>
            </p:extLst>
          </p:nvPr>
        </p:nvGraphicFramePr>
        <p:xfrm>
          <a:off x="38911" y="5159828"/>
          <a:ext cx="9066179" cy="1519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015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904672"/>
          </a:xfrm>
        </p:spPr>
        <p:txBody>
          <a:bodyPr/>
          <a:lstStyle/>
          <a:p>
            <a:r>
              <a:rPr lang="zh-CN" altLang="en-US" dirty="0"/>
              <a:t>普通</a:t>
            </a:r>
            <a:r>
              <a:rPr lang="zh-CN" altLang="en-US" dirty="0" smtClean="0"/>
              <a:t>账户申请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629841" y="1361872"/>
            <a:ext cx="2949178" cy="5272392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zh-CN" altLang="en-US" dirty="0" smtClean="0"/>
              <a:t>阅读申请注意事项，根据需要选择合适的服务器</a:t>
            </a:r>
            <a:endParaRPr lang="en-US" altLang="zh-CN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zh-CN" altLang="en-US" dirty="0" smtClean="0"/>
              <a:t>下载申请表填写</a:t>
            </a:r>
            <a:endParaRPr lang="en-US" altLang="zh-CN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zh-CN" altLang="en-US" dirty="0" smtClean="0"/>
              <a:t>用</a:t>
            </a:r>
            <a:r>
              <a:rPr lang="en-US" altLang="zh-CN" dirty="0" smtClean="0"/>
              <a:t>email</a:t>
            </a:r>
            <a:r>
              <a:rPr lang="zh-CN" altLang="en-US" dirty="0" smtClean="0"/>
              <a:t>将申请表发给</a:t>
            </a:r>
            <a:r>
              <a:rPr lang="en-US" altLang="zh-CN" dirty="0" smtClean="0"/>
              <a:t>sccadmin@ustc.edu.cn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 smtClean="0"/>
              <a:t>注意；</a:t>
            </a:r>
            <a:endParaRPr lang="en-US" altLang="zh-CN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zh-CN" altLang="en-US" dirty="0" smtClean="0"/>
              <a:t>学生申请前要得到导师同意，给</a:t>
            </a:r>
            <a:r>
              <a:rPr lang="en-US" altLang="zh-CN" dirty="0" err="1" smtClean="0"/>
              <a:t>sccadmin</a:t>
            </a:r>
            <a:r>
              <a:rPr lang="zh-CN" altLang="en-US" dirty="0" smtClean="0"/>
              <a:t>发</a:t>
            </a:r>
            <a:r>
              <a:rPr lang="en-US" altLang="zh-CN" dirty="0" smtClean="0"/>
              <a:t>email</a:t>
            </a:r>
            <a:r>
              <a:rPr lang="zh-CN" altLang="en-US" dirty="0" smtClean="0"/>
              <a:t>要抄送给导师。</a:t>
            </a:r>
            <a:endParaRPr lang="en-US" altLang="zh-CN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zh-CN" altLang="en-US" dirty="0" smtClean="0"/>
              <a:t>首次登录后根据提示修改密码，注意使用复杂程度足够高的密码。</a:t>
            </a:r>
            <a:endParaRPr lang="en-US" altLang="zh-CN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zh-CN" altLang="en-US" dirty="0" smtClean="0"/>
              <a:t>不要把密码告诉任何人，包括管理员。</a:t>
            </a:r>
            <a:endParaRPr lang="en-US" altLang="zh-CN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zh-CN" altLang="en-US" dirty="0" smtClean="0"/>
              <a:t>请及时反馈科研成果，发表论文请加入致谢。</a:t>
            </a:r>
            <a:endParaRPr lang="en-US" altLang="zh-CN" dirty="0" smtClean="0"/>
          </a:p>
          <a:p>
            <a:pPr>
              <a:lnSpc>
                <a:spcPct val="100000"/>
              </a:lnSpc>
            </a:pPr>
            <a:endParaRPr lang="en-US" altLang="zh-CN" dirty="0"/>
          </a:p>
          <a:p>
            <a:pPr>
              <a:lnSpc>
                <a:spcPct val="100000"/>
              </a:lnSpc>
            </a:pPr>
            <a:endParaRPr lang="en-US" altLang="zh-CN" dirty="0" smtClean="0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3906" y="108329"/>
            <a:ext cx="4289898" cy="66062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39951" y="2668555"/>
            <a:ext cx="2164702" cy="326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软件设置与登录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629842" y="1330966"/>
            <a:ext cx="3868340" cy="823912"/>
          </a:xfrm>
        </p:spPr>
        <p:txBody>
          <a:bodyPr/>
          <a:lstStyle/>
          <a:p>
            <a:r>
              <a:rPr lang="en-US" altLang="zh-CN" dirty="0" err="1" smtClean="0"/>
              <a:t>XShell+XFTP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2"/>
          </p:nvPr>
        </p:nvSpPr>
        <p:spPr>
          <a:xfrm>
            <a:off x="629842" y="2154878"/>
            <a:ext cx="3868340" cy="3684588"/>
          </a:xfrm>
        </p:spPr>
        <p:txBody>
          <a:bodyPr/>
          <a:lstStyle/>
          <a:p>
            <a:r>
              <a:rPr lang="zh-CN" altLang="en-US" dirty="0" smtClean="0"/>
              <a:t>界面更友好</a:t>
            </a:r>
            <a:endParaRPr lang="en-US" altLang="zh-CN" dirty="0" smtClean="0"/>
          </a:p>
          <a:p>
            <a:r>
              <a:rPr lang="zh-CN" altLang="en-US" dirty="0" smtClean="0"/>
              <a:t>多</a:t>
            </a:r>
            <a:r>
              <a:rPr lang="en-US" altLang="zh-CN" dirty="0" smtClean="0"/>
              <a:t>tab</a:t>
            </a:r>
            <a:r>
              <a:rPr lang="zh-CN" altLang="en-US" dirty="0" smtClean="0"/>
              <a:t>窗口适合同时登录多个服务器</a:t>
            </a:r>
            <a:endParaRPr lang="en-US" altLang="zh-CN" dirty="0" smtClean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30966"/>
            <a:ext cx="3887391" cy="823912"/>
          </a:xfrm>
        </p:spPr>
        <p:txBody>
          <a:bodyPr/>
          <a:lstStyle/>
          <a:p>
            <a:r>
              <a:rPr lang="en-US" altLang="zh-CN" dirty="0" err="1" smtClean="0"/>
              <a:t>PuTTY+WinSCP</a:t>
            </a:r>
            <a:endParaRPr lang="en-US" altLang="zh-CN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154878"/>
            <a:ext cx="3887391" cy="3684588"/>
          </a:xfrm>
        </p:spPr>
        <p:txBody>
          <a:bodyPr/>
          <a:lstStyle/>
          <a:p>
            <a:r>
              <a:rPr lang="en-US" altLang="zh-CN" dirty="0" err="1" smtClean="0"/>
              <a:t>PuTTY</a:t>
            </a:r>
            <a:r>
              <a:rPr lang="zh-CN" altLang="en-US" dirty="0" smtClean="0"/>
              <a:t>界面更简洁</a:t>
            </a:r>
            <a:endParaRPr lang="en-US" altLang="zh-CN" dirty="0" smtClean="0"/>
          </a:p>
          <a:p>
            <a:r>
              <a:rPr lang="en-US" altLang="zh-CN" dirty="0" err="1" smtClean="0"/>
              <a:t>WinSCP</a:t>
            </a:r>
            <a:r>
              <a:rPr lang="zh-CN" altLang="en-US" dirty="0" smtClean="0"/>
              <a:t>可根据文件类型调用不同的编辑器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73" y="3860021"/>
            <a:ext cx="3353634" cy="288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180" y="3904608"/>
            <a:ext cx="4383332" cy="256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XShell</a:t>
            </a:r>
            <a:r>
              <a:rPr lang="zh-CN" altLang="en-US" dirty="0" smtClean="0"/>
              <a:t>设置：服务器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CN" altLang="en-US" dirty="0" smtClean="0"/>
              <a:t>名称：自己设置</a:t>
            </a:r>
            <a:endParaRPr lang="en-US" altLang="zh-CN" dirty="0" smtClean="0"/>
          </a:p>
          <a:p>
            <a:r>
              <a:rPr lang="zh-CN" altLang="en-US" dirty="0" smtClean="0"/>
              <a:t>协议：</a:t>
            </a:r>
            <a:r>
              <a:rPr lang="en-US" altLang="zh-CN" dirty="0" smtClean="0"/>
              <a:t>SSH</a:t>
            </a:r>
          </a:p>
          <a:p>
            <a:r>
              <a:rPr lang="zh-CN" altLang="en-US" dirty="0" smtClean="0"/>
              <a:t>主机：服务器</a:t>
            </a:r>
            <a:r>
              <a:rPr lang="en-US" altLang="zh-CN" dirty="0" smtClean="0"/>
              <a:t>IP</a:t>
            </a:r>
            <a:r>
              <a:rPr lang="zh-CN" altLang="en-US" dirty="0" smtClean="0"/>
              <a:t>地址</a:t>
            </a:r>
            <a:endParaRPr lang="en-US" altLang="zh-CN" dirty="0" smtClean="0"/>
          </a:p>
          <a:p>
            <a:r>
              <a:rPr lang="zh-CN" altLang="en-US" dirty="0" smtClean="0"/>
              <a:t>端口号：</a:t>
            </a:r>
            <a:r>
              <a:rPr lang="en-US" altLang="zh-CN" dirty="0" smtClean="0"/>
              <a:t>22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019" y="1257300"/>
            <a:ext cx="3705225" cy="1543050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3589866" y="2088444"/>
            <a:ext cx="5486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665809" cy="1600200"/>
          </a:xfrm>
        </p:spPr>
        <p:txBody>
          <a:bodyPr/>
          <a:lstStyle/>
          <a:p>
            <a:r>
              <a:rPr lang="en-US" altLang="zh-CN" dirty="0" err="1" smtClean="0"/>
              <a:t>Xshell</a:t>
            </a:r>
            <a:r>
              <a:rPr lang="zh-CN" altLang="en-US" dirty="0" smtClean="0"/>
              <a:t>设置：字符编码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0316" y="1810510"/>
            <a:ext cx="5486400" cy="47244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483010" cy="3811588"/>
          </a:xfrm>
        </p:spPr>
        <p:txBody>
          <a:bodyPr/>
          <a:lstStyle/>
          <a:p>
            <a:r>
              <a:rPr lang="zh-CN" altLang="en-US" dirty="0" smtClean="0"/>
              <a:t>服务器默认使用</a:t>
            </a:r>
            <a:r>
              <a:rPr lang="en-US" altLang="zh-CN" dirty="0" smtClean="0"/>
              <a:t>UTF-8</a:t>
            </a:r>
            <a:r>
              <a:rPr lang="zh-CN" altLang="en-US" dirty="0" smtClean="0"/>
              <a:t>编码以支持中文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34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Xshell</a:t>
            </a:r>
            <a:r>
              <a:rPr lang="zh-CN" altLang="en-US" dirty="0" smtClean="0"/>
              <a:t>使用：常用工具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5641"/>
          <a:stretch/>
        </p:blipFill>
        <p:spPr>
          <a:xfrm>
            <a:off x="471489" y="1690691"/>
            <a:ext cx="8201025" cy="8239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2733675"/>
            <a:ext cx="79248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5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" y="4257272"/>
            <a:ext cx="2104239" cy="16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29780"/>
          <a:stretch/>
        </p:blipFill>
        <p:spPr>
          <a:xfrm>
            <a:off x="767923" y="3897272"/>
            <a:ext cx="2236248" cy="16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714500"/>
            <a:ext cx="2896667" cy="1980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 rotWithShape="1">
          <a:blip r:embed="rId5"/>
          <a:srcRect r="25602"/>
          <a:stretch/>
        </p:blipFill>
        <p:spPr>
          <a:xfrm>
            <a:off x="5577346" y="3897272"/>
            <a:ext cx="3531158" cy="198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016" y="1714500"/>
            <a:ext cx="2801489" cy="1980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为科研教学提供服务</a:t>
            </a:r>
            <a:endParaRPr lang="zh-CN" altLang="en-US" dirty="0"/>
          </a:p>
        </p:txBody>
      </p:sp>
      <p:graphicFrame>
        <p:nvGraphicFramePr>
          <p:cNvPr id="3" name="图示 2"/>
          <p:cNvGraphicFramePr/>
          <p:nvPr>
            <p:extLst/>
          </p:nvPr>
        </p:nvGraphicFramePr>
        <p:xfrm>
          <a:off x="1475656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4335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XFTP</a:t>
            </a:r>
            <a:r>
              <a:rPr lang="zh-CN" altLang="en-US" dirty="0" smtClean="0"/>
              <a:t>使用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200" y="0"/>
            <a:ext cx="6400800" cy="54864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113359" cy="3811588"/>
          </a:xfrm>
        </p:spPr>
        <p:txBody>
          <a:bodyPr/>
          <a:lstStyle/>
          <a:p>
            <a:r>
              <a:rPr lang="zh-CN" altLang="en-US" dirty="0" smtClean="0"/>
              <a:t>文件传输</a:t>
            </a:r>
            <a:endParaRPr lang="en-US" altLang="zh-CN" dirty="0" smtClean="0"/>
          </a:p>
          <a:p>
            <a:r>
              <a:rPr lang="zh-CN" altLang="en-US" dirty="0" smtClean="0"/>
              <a:t>注意传输模式：</a:t>
            </a:r>
            <a:endParaRPr lang="en-US" altLang="zh-CN" dirty="0" smtClean="0"/>
          </a:p>
          <a:p>
            <a:pPr marL="361950" lvl="1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二进制</a:t>
            </a:r>
            <a:endParaRPr lang="en-US" altLang="zh-CN" dirty="0" smtClean="0"/>
          </a:p>
          <a:p>
            <a:pPr marL="361950" lvl="1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文本</a:t>
            </a:r>
            <a:endParaRPr lang="en-US" altLang="zh-CN" dirty="0" smtClean="0"/>
          </a:p>
          <a:p>
            <a:pPr marL="361950" lvl="1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76200" lvl="1"/>
            <a:r>
              <a:rPr lang="zh-CN" altLang="en-US" dirty="0"/>
              <a:t>文本文件的换行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marL="361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Windows</a:t>
            </a:r>
            <a:r>
              <a:rPr lang="zh-CN" altLang="en-US" dirty="0"/>
              <a:t>换行：</a:t>
            </a:r>
            <a:r>
              <a:rPr lang="en-US" altLang="zh-CN" dirty="0"/>
              <a:t>\</a:t>
            </a:r>
            <a:r>
              <a:rPr lang="en-US" altLang="zh-CN" dirty="0" smtClean="0"/>
              <a:t>n\r</a:t>
            </a:r>
          </a:p>
          <a:p>
            <a:pPr marL="361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Linux</a:t>
            </a:r>
            <a:r>
              <a:rPr lang="zh-CN" altLang="en-US" dirty="0"/>
              <a:t>换行：</a:t>
            </a:r>
            <a:r>
              <a:rPr lang="en-US" altLang="zh-CN" dirty="0"/>
              <a:t>\</a:t>
            </a:r>
            <a:r>
              <a:rPr lang="en-US" altLang="zh-CN" dirty="0" smtClean="0"/>
              <a:t>n</a:t>
            </a:r>
          </a:p>
          <a:p>
            <a:pPr marL="76200" lvl="1"/>
            <a:r>
              <a:rPr lang="zh-CN" altLang="en-US" dirty="0" smtClean="0"/>
              <a:t>不</a:t>
            </a:r>
            <a:r>
              <a:rPr lang="zh-CN" altLang="en-US" dirty="0"/>
              <a:t>正确的换行会导致文件显示不正确（</a:t>
            </a:r>
            <a:r>
              <a:rPr lang="en-US" altLang="zh-CN" dirty="0"/>
              <a:t>Linux</a:t>
            </a:r>
            <a:r>
              <a:rPr lang="zh-CN" altLang="en-US" dirty="0"/>
              <a:t>到</a:t>
            </a:r>
            <a:r>
              <a:rPr lang="en-US" altLang="zh-CN" dirty="0"/>
              <a:t>Windows</a:t>
            </a:r>
            <a:r>
              <a:rPr lang="zh-CN" altLang="en-US" dirty="0"/>
              <a:t>）或者脚本无法被执行（</a:t>
            </a:r>
            <a:r>
              <a:rPr lang="en-US" altLang="zh-CN" dirty="0"/>
              <a:t>Windows</a:t>
            </a:r>
            <a:r>
              <a:rPr lang="zh-CN" altLang="en-US" dirty="0"/>
              <a:t>到</a:t>
            </a:r>
            <a:r>
              <a:rPr lang="en-US" altLang="zh-CN" dirty="0"/>
              <a:t>Linux</a:t>
            </a:r>
            <a:r>
              <a:rPr lang="zh-CN" altLang="en-US" dirty="0"/>
              <a:t>）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0"/>
            <a:ext cx="4200525" cy="2533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650" y="4171950"/>
            <a:ext cx="46482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zh-CN" altLang="en-US" dirty="0" smtClean="0"/>
              <a:t>设置：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服务器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3683468" y="987428"/>
            <a:ext cx="4343400" cy="4143375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CN" altLang="en-US" dirty="0" smtClean="0"/>
              <a:t>启动后进入设置界面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03059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zh-CN" altLang="en-US" dirty="0" smtClean="0"/>
              <a:t>设置：编码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929608"/>
            <a:ext cx="43434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zh-CN" altLang="zh-CN" dirty="0"/>
              <a:t>设置</a:t>
            </a:r>
            <a:r>
              <a:rPr lang="zh-CN" altLang="en-US" dirty="0" smtClean="0"/>
              <a:t>：字体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929608"/>
            <a:ext cx="43434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r="1608"/>
          <a:stretch/>
        </p:blipFill>
        <p:spPr>
          <a:xfrm>
            <a:off x="13678" y="3141273"/>
            <a:ext cx="4760879" cy="16383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76" y="2771941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urce Code Pro" panose="020B0509030403020204" pitchFamily="49" charset="0"/>
              </a:rPr>
              <a:t>Source Code Pro</a:t>
            </a:r>
            <a:endParaRPr lang="zh-CN" altLang="en-US" dirty="0">
              <a:latin typeface="Source Code Pro" panose="020B0509030403020204" pitchFamily="49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977184"/>
          </a:xfrm>
        </p:spPr>
        <p:txBody>
          <a:bodyPr>
            <a:normAutofit lnSpcReduction="10000"/>
          </a:bodyPr>
          <a:lstStyle/>
          <a:p>
            <a:r>
              <a:rPr lang="zh-CN" altLang="en-US" dirty="0" smtClean="0"/>
              <a:t>等宽字体，方便缩进对齐</a:t>
            </a:r>
            <a:endParaRPr lang="en-US" altLang="zh-CN" dirty="0" smtClean="0"/>
          </a:p>
          <a:p>
            <a:r>
              <a:rPr lang="zh-CN" altLang="en-US" dirty="0" smtClean="0"/>
              <a:t>能够明显区分容易混淆的数字字母： </a:t>
            </a:r>
            <a:r>
              <a:rPr lang="en-US" altLang="zh-CN" dirty="0" smtClean="0"/>
              <a:t>0,O; I,l,1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插曲：字体的选择</a:t>
            </a:r>
            <a:endParaRPr lang="zh-CN" altLang="en-US" sz="40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r="2796"/>
          <a:stretch/>
        </p:blipFill>
        <p:spPr>
          <a:xfrm>
            <a:off x="4855832" y="3105329"/>
            <a:ext cx="4258989" cy="155257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55829" y="274967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Consolas</a:t>
            </a:r>
            <a:endParaRPr lang="zh-CN" alt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715"/>
          <a:stretch/>
        </p:blipFill>
        <p:spPr>
          <a:xfrm>
            <a:off x="4330552" y="4994540"/>
            <a:ext cx="4756826" cy="17811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15761" y="466858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Monaco" panose="020B0509030404040204" pitchFamily="49" charset="0"/>
              </a:rPr>
              <a:t>Monaco</a:t>
            </a:r>
            <a:endParaRPr lang="zh-CN" altLang="en-US" dirty="0">
              <a:latin typeface="Monaco" panose="020B0509030404040204" pitchFamily="49" charset="0"/>
            </a:endParaRPr>
          </a:p>
        </p:txBody>
      </p:sp>
      <p:pic>
        <p:nvPicPr>
          <p:cNvPr id="12" name="内容占位符 11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9739"/>
          <a:stretch/>
        </p:blipFill>
        <p:spPr>
          <a:xfrm>
            <a:off x="40653" y="5273134"/>
            <a:ext cx="4238524" cy="1495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0652" y="49038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Inconsolata" panose="020B0609030003000000" pitchFamily="49" charset="0"/>
              </a:rPr>
              <a:t>Inconsolata</a:t>
            </a:r>
            <a:endParaRPr lang="zh-CN" altLang="en-US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zh-CN" altLang="zh-CN" dirty="0"/>
              <a:t>设置</a:t>
            </a:r>
            <a:r>
              <a:rPr lang="zh-CN" altLang="en-US" dirty="0" smtClean="0"/>
              <a:t>：颜色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929608"/>
            <a:ext cx="43434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zh-CN" altLang="zh-CN" dirty="0"/>
              <a:t>设置</a:t>
            </a:r>
            <a:r>
              <a:rPr lang="zh-CN" altLang="en-US" dirty="0" smtClean="0"/>
              <a:t>：保存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929608"/>
            <a:ext cx="43434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3300133" cy="1600200"/>
          </a:xfrm>
        </p:spPr>
        <p:txBody>
          <a:bodyPr/>
          <a:lstStyle/>
          <a:p>
            <a:r>
              <a:rPr lang="en-US" altLang="zh-CN" dirty="0" err="1" smtClean="0"/>
              <a:t>PuTTY</a:t>
            </a:r>
            <a:r>
              <a:rPr lang="zh-CN" altLang="en-US" dirty="0" smtClean="0"/>
              <a:t>使用：启动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type="body" sz="half" idx="2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zh-CN" altLang="en-US" dirty="0" smtClean="0"/>
              <a:t>首次启动会有提示：对服务器验明正身</a:t>
            </a:r>
            <a:endParaRPr lang="en-US" altLang="zh-CN" dirty="0" smtClean="0"/>
          </a:p>
          <a:p>
            <a:r>
              <a:rPr lang="zh-CN" altLang="en-US" dirty="0" smtClean="0"/>
              <a:t>输入用户名密码（密码不回显）</a:t>
            </a:r>
            <a:endParaRPr lang="en-US" altLang="zh-CN" dirty="0" smtClean="0"/>
          </a:p>
          <a:p>
            <a:r>
              <a:rPr lang="zh-CN" altLang="en-US" dirty="0" smtClean="0"/>
              <a:t>出现登录提示：系统介绍，提交作业范例，注意事项，近日提示等等</a:t>
            </a:r>
            <a:endParaRPr lang="en-US" altLang="zh-CN" dirty="0" smtClean="0"/>
          </a:p>
          <a:p>
            <a:r>
              <a:rPr lang="zh-CN" altLang="en-US" dirty="0" smtClean="0"/>
              <a:t>检查</a:t>
            </a:r>
            <a:r>
              <a:rPr lang="en-US" altLang="zh-CN" dirty="0" smtClean="0"/>
              <a:t>1.</a:t>
            </a:r>
            <a:r>
              <a:rPr lang="zh-CN" altLang="en-US" dirty="0" smtClean="0"/>
              <a:t>磁盘空间是否正常最近</a:t>
            </a:r>
            <a:r>
              <a:rPr lang="en-US" altLang="zh-CN" dirty="0" smtClean="0"/>
              <a:t>2.</a:t>
            </a:r>
            <a:r>
              <a:rPr lang="zh-CN" altLang="en-US" dirty="0" smtClean="0"/>
              <a:t>登录</a:t>
            </a:r>
            <a:r>
              <a:rPr lang="en-US" altLang="zh-CN" dirty="0" smtClean="0"/>
              <a:t>IP</a:t>
            </a:r>
            <a:r>
              <a:rPr lang="zh-CN" altLang="en-US" dirty="0" smtClean="0"/>
              <a:t>是否正常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再次查看登录提示：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>
                <a:latin typeface="Consolas" panose="020B0609020204030204" pitchFamily="49" charset="0"/>
                <a:cs typeface="Consolas" panose="020B0609020204030204" pitchFamily="49" charset="0"/>
              </a:rPr>
              <a:t>cat /</a:t>
            </a:r>
            <a:r>
              <a:rPr lang="en-US" altLang="zh-CN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etc</a:t>
            </a:r>
            <a:r>
              <a:rPr lang="en-US" altLang="zh-CN" dirty="0" smtClean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altLang="zh-CN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motd</a:t>
            </a:r>
            <a:endParaRPr lang="en-US" altLang="zh-CN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3075" y="457200"/>
            <a:ext cx="4124325" cy="22383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r="19670"/>
          <a:stretch/>
        </p:blipFill>
        <p:spPr>
          <a:xfrm>
            <a:off x="3797299" y="2928937"/>
            <a:ext cx="5095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4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3257947" cy="1600200"/>
          </a:xfrm>
        </p:spPr>
        <p:txBody>
          <a:bodyPr/>
          <a:lstStyle/>
          <a:p>
            <a:r>
              <a:rPr lang="en-US" altLang="zh-CN" dirty="0" err="1" smtClean="0"/>
              <a:t>PuTTY</a:t>
            </a:r>
            <a:r>
              <a:rPr lang="zh-CN" altLang="en-US" dirty="0" smtClean="0"/>
              <a:t>使用：菜单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984057"/>
            <a:ext cx="4629150" cy="288036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zh-CN" altLang="en-US" dirty="0" smtClean="0"/>
              <a:t>会把所有键盘指令传给服务器，因此不支持</a:t>
            </a:r>
            <a:r>
              <a:rPr lang="en-US" altLang="zh-CN" dirty="0" smtClean="0"/>
              <a:t>windows</a:t>
            </a:r>
            <a:r>
              <a:rPr lang="zh-CN" altLang="en-US" dirty="0" smtClean="0"/>
              <a:t>标准的键盘快捷键（比如</a:t>
            </a:r>
            <a:r>
              <a:rPr lang="en-US" altLang="zh-CN" dirty="0" smtClean="0"/>
              <a:t>F10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ALT+Space</a:t>
            </a:r>
            <a:r>
              <a:rPr lang="zh-CN" altLang="en-US" dirty="0" smtClean="0"/>
              <a:t>等等）</a:t>
            </a:r>
            <a:endParaRPr lang="en-US" altLang="zh-CN" dirty="0" smtClean="0"/>
          </a:p>
          <a:p>
            <a:r>
              <a:rPr lang="zh-CN" altLang="en-US" dirty="0" smtClean="0"/>
              <a:t>点击窗口左上角图标或者右键点击标题栏可调出菜单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892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界面更友好的</a:t>
            </a:r>
            <a:r>
              <a:rPr lang="en-US" altLang="zh-CN" dirty="0" err="1" smtClean="0"/>
              <a:t>PuTTY</a:t>
            </a:r>
            <a:r>
              <a:rPr lang="zh-CN" altLang="en-US" dirty="0" smtClean="0"/>
              <a:t>：</a:t>
            </a:r>
            <a:r>
              <a:rPr lang="en-US" altLang="zh-CN" dirty="0" err="1"/>
              <a:t>P</a:t>
            </a:r>
            <a:r>
              <a:rPr lang="en-US" altLang="zh-CN" dirty="0" err="1" smtClean="0"/>
              <a:t>ieTTY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89" y="1690689"/>
            <a:ext cx="4010025" cy="2838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50" y="3477419"/>
            <a:ext cx="48577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2915324"/>
              </p:ext>
            </p:extLst>
          </p:nvPr>
        </p:nvGraphicFramePr>
        <p:xfrm>
          <a:off x="0" y="1700808"/>
          <a:ext cx="9144000" cy="429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超级计算中心里程碑</a:t>
            </a:r>
          </a:p>
        </p:txBody>
      </p:sp>
      <p:pic>
        <p:nvPicPr>
          <p:cNvPr id="14" name="图片 13" descr="ib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7158" y="2590996"/>
            <a:ext cx="282802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 descr="联想深腾7000G GP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56" y="2374972"/>
            <a:ext cx="1080000" cy="1080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 descr="sugo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5008" y="2588892"/>
            <a:ext cx="1080000" cy="578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4" descr="http://scc.ustc.edu.cn/xtpt/200910/W02012040965038171636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93" y="2577978"/>
            <a:ext cx="1080000" cy="1319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4" t="23925" r="3766" b="9380"/>
          <a:stretch/>
        </p:blipFill>
        <p:spPr>
          <a:xfrm>
            <a:off x="433231" y="3167060"/>
            <a:ext cx="1166588" cy="1034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8" b="18286"/>
          <a:stretch/>
        </p:blipFill>
        <p:spPr>
          <a:xfrm>
            <a:off x="6680104" y="1886383"/>
            <a:ext cx="1348280" cy="558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2" descr="http://www.nscc-tj.gov.cn/images/TH-1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84" y="2305528"/>
            <a:ext cx="941525" cy="57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 descr="chinagrid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72200" y="1700808"/>
            <a:ext cx="507068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4369" y="1686930"/>
            <a:ext cx="124031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5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账户安全问题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07788"/>
            <a:ext cx="8058150" cy="5223752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zh-CN" altLang="en-US" sz="2000" dirty="0" smtClean="0"/>
              <a:t>定期修改密码：</a:t>
            </a:r>
            <a:r>
              <a:rPr lang="en-US" altLang="zh-CN" sz="2000" dirty="0" smtClean="0"/>
              <a:t>passwd</a:t>
            </a:r>
            <a:r>
              <a:rPr lang="zh-CN" altLang="en-US" sz="2000" dirty="0" smtClean="0"/>
              <a:t>命令</a:t>
            </a:r>
            <a:endParaRPr lang="en-US" altLang="zh-CN" sz="2000" dirty="0" smtClean="0"/>
          </a:p>
          <a:p>
            <a:r>
              <a:rPr lang="zh-CN" altLang="en-US" sz="2000" dirty="0" smtClean="0"/>
              <a:t>不要使用弱密码</a:t>
            </a:r>
            <a:endParaRPr lang="en-US" altLang="zh-CN" sz="2000" dirty="0" smtClean="0"/>
          </a:p>
          <a:p>
            <a:pPr lvl="1"/>
            <a:r>
              <a:rPr lang="zh-CN" altLang="en-US" sz="1800" dirty="0" smtClean="0"/>
              <a:t>黑客破解使用弱密码的普通用户</a:t>
            </a:r>
            <a:r>
              <a:rPr lang="en-US" altLang="zh-CN" sz="1800" dirty="0"/>
              <a:t> </a:t>
            </a:r>
            <a:r>
              <a:rPr lang="en-US" altLang="zh-CN" sz="1800" dirty="0" smtClean="0">
                <a:sym typeface="Wingdings" panose="05000000000000000000" pitchFamily="2" charset="2"/>
              </a:rPr>
              <a:t></a:t>
            </a:r>
            <a:r>
              <a:rPr lang="zh-CN" altLang="en-US" sz="1800" dirty="0" smtClean="0">
                <a:sym typeface="Wingdings" panose="05000000000000000000" pitchFamily="2" charset="2"/>
              </a:rPr>
              <a:t>利用系统漏洞获得管理员权限</a:t>
            </a:r>
            <a:endParaRPr lang="en-US" altLang="zh-CN" sz="1800" dirty="0" smtClean="0">
              <a:sym typeface="Wingdings" panose="05000000000000000000" pitchFamily="2" charset="2"/>
            </a:endParaRPr>
          </a:p>
          <a:p>
            <a:pPr lvl="1"/>
            <a:r>
              <a:rPr lang="zh-CN" altLang="en-US" sz="1800" dirty="0">
                <a:sym typeface="Wingdings" panose="05000000000000000000" pitchFamily="2" charset="2"/>
              </a:rPr>
              <a:t>弱</a:t>
            </a:r>
            <a:r>
              <a:rPr lang="zh-CN" altLang="en-US" sz="1800" dirty="0" smtClean="0">
                <a:sym typeface="Wingdings" panose="05000000000000000000" pitchFamily="2" charset="2"/>
              </a:rPr>
              <a:t>密码：短密码，</a:t>
            </a:r>
            <a:r>
              <a:rPr lang="zh-CN" altLang="en-US" sz="1800" dirty="0">
                <a:sym typeface="Wingdings" panose="05000000000000000000" pitchFamily="2" charset="2"/>
              </a:rPr>
              <a:t>生日</a:t>
            </a:r>
            <a:r>
              <a:rPr lang="zh-CN" altLang="en-US" sz="1800" dirty="0" smtClean="0">
                <a:sym typeface="Wingdings" panose="05000000000000000000" pitchFamily="2" charset="2"/>
              </a:rPr>
              <a:t>，常见单词，包含用户名的密码，纯数字、字母，键盘键位顺序</a:t>
            </a:r>
            <a:r>
              <a:rPr lang="en-US" altLang="zh-CN" sz="1800" dirty="0" smtClean="0">
                <a:sym typeface="Wingdings" panose="05000000000000000000" pitchFamily="2" charset="2"/>
              </a:rPr>
              <a:t>……</a:t>
            </a:r>
          </a:p>
          <a:p>
            <a:pPr lvl="1"/>
            <a:r>
              <a:rPr lang="zh-CN" altLang="en-US" sz="1800" dirty="0" smtClean="0">
                <a:sym typeface="Wingdings" panose="05000000000000000000" pitchFamily="2" charset="2"/>
              </a:rPr>
              <a:t>例子：</a:t>
            </a:r>
            <a:r>
              <a:rPr lang="en-US" altLang="zh-CN" sz="1800" dirty="0" smtClean="0">
                <a:sym typeface="Wingdings" panose="05000000000000000000" pitchFamily="2" charset="2"/>
              </a:rPr>
              <a:t>123456</a:t>
            </a:r>
            <a:r>
              <a:rPr lang="zh-CN" altLang="en-US" sz="1800" dirty="0" smtClean="0">
                <a:sym typeface="Wingdings" panose="05000000000000000000" pitchFamily="2" charset="2"/>
              </a:rPr>
              <a:t>、</a:t>
            </a:r>
            <a:r>
              <a:rPr lang="en-US" altLang="zh-CN" sz="1800" dirty="0" smtClean="0">
                <a:sym typeface="Wingdings" panose="05000000000000000000" pitchFamily="2" charset="2"/>
              </a:rPr>
              <a:t>910901</a:t>
            </a:r>
            <a:r>
              <a:rPr lang="zh-CN" altLang="en-US" sz="1800" dirty="0" smtClean="0">
                <a:sym typeface="Wingdings" panose="05000000000000000000" pitchFamily="2" charset="2"/>
              </a:rPr>
              <a:t>、</a:t>
            </a:r>
            <a:r>
              <a:rPr lang="en-US" altLang="zh-CN" sz="1800" dirty="0">
                <a:sym typeface="Wingdings" panose="05000000000000000000" pitchFamily="2" charset="2"/>
              </a:rPr>
              <a:t> hello</a:t>
            </a:r>
            <a:r>
              <a:rPr lang="zh-CN" altLang="en-US" sz="1800" dirty="0">
                <a:sym typeface="Wingdings" panose="05000000000000000000" pitchFamily="2" charset="2"/>
              </a:rPr>
              <a:t>、 </a:t>
            </a:r>
            <a:r>
              <a:rPr lang="en-US" altLang="zh-CN" sz="1800" dirty="0" smtClean="0">
                <a:sym typeface="Wingdings" panose="05000000000000000000" pitchFamily="2" charset="2"/>
              </a:rPr>
              <a:t>lilei1990</a:t>
            </a:r>
            <a:r>
              <a:rPr lang="zh-CN" altLang="en-US" sz="1800" dirty="0" smtClean="0">
                <a:sym typeface="Wingdings" panose="05000000000000000000" pitchFamily="2" charset="2"/>
              </a:rPr>
              <a:t>（假设用户名是</a:t>
            </a:r>
            <a:r>
              <a:rPr lang="en-US" altLang="zh-CN" sz="1800" dirty="0" err="1" smtClean="0">
                <a:sym typeface="Wingdings" panose="05000000000000000000" pitchFamily="2" charset="2"/>
              </a:rPr>
              <a:t>lilei</a:t>
            </a:r>
            <a:r>
              <a:rPr lang="zh-CN" altLang="en-US" sz="1800" dirty="0" smtClean="0">
                <a:sym typeface="Wingdings" panose="05000000000000000000" pitchFamily="2" charset="2"/>
              </a:rPr>
              <a:t>）、</a:t>
            </a:r>
            <a:r>
              <a:rPr lang="en-US" altLang="zh-CN" sz="1800" dirty="0" err="1" smtClean="0">
                <a:sym typeface="Wingdings" panose="05000000000000000000" pitchFamily="2" charset="2"/>
              </a:rPr>
              <a:t>asdfg</a:t>
            </a:r>
            <a:r>
              <a:rPr lang="zh-CN" altLang="en-US" sz="1800" dirty="0" smtClean="0">
                <a:sym typeface="Wingdings" panose="05000000000000000000" pitchFamily="2" charset="2"/>
              </a:rPr>
              <a:t>、</a:t>
            </a:r>
            <a:r>
              <a:rPr lang="en-US" altLang="zh-CN" sz="1800" dirty="0" smtClean="0">
                <a:sym typeface="Wingdings" panose="05000000000000000000" pitchFamily="2" charset="2"/>
              </a:rPr>
              <a:t>1qaz2wsx</a:t>
            </a:r>
            <a:endParaRPr lang="en-US" altLang="zh-CN" sz="1800" dirty="0" smtClean="0"/>
          </a:p>
          <a:p>
            <a:r>
              <a:rPr lang="zh-CN" altLang="en-US" sz="2000" dirty="0" smtClean="0"/>
              <a:t>危险客户端</a:t>
            </a:r>
            <a:endParaRPr lang="en-US" altLang="zh-CN" sz="2000" dirty="0" smtClean="0"/>
          </a:p>
          <a:p>
            <a:pPr lvl="1"/>
            <a:r>
              <a:rPr lang="zh-CN" altLang="en-US" sz="1800" dirty="0" smtClean="0"/>
              <a:t>非官网下载的</a:t>
            </a:r>
            <a:r>
              <a:rPr lang="en-US" altLang="zh-CN" sz="1800" dirty="0" smtClean="0"/>
              <a:t>putty</a:t>
            </a:r>
            <a:r>
              <a:rPr lang="zh-CN" altLang="en-US" sz="1800" dirty="0" smtClean="0"/>
              <a:t>客户端被修改，导致用户账户密码泄露</a:t>
            </a:r>
            <a:endParaRPr lang="en-US" altLang="zh-CN" sz="1800" dirty="0" smtClean="0"/>
          </a:p>
          <a:p>
            <a:pPr lvl="0"/>
            <a:r>
              <a:rPr lang="zh-CN" altLang="en-US" sz="2000" dirty="0" smtClean="0"/>
              <a:t>怎么创建一个好密码</a:t>
            </a:r>
            <a:endParaRPr lang="en-US" altLang="zh-CN" sz="2000" dirty="0" smtClean="0"/>
          </a:p>
          <a:p>
            <a:pPr lvl="1"/>
            <a:r>
              <a:rPr lang="zh-CN" altLang="en-US" sz="1800" dirty="0" smtClean="0"/>
              <a:t>一句话首字母（符号）组合；某些字母换成数字符号（火星文）</a:t>
            </a:r>
            <a:endParaRPr lang="en-US" altLang="zh-CN" sz="1800" dirty="0" smtClean="0"/>
          </a:p>
          <a:p>
            <a:pPr lvl="1"/>
            <a:r>
              <a:rPr lang="zh-CN" altLang="en-US" sz="1800" dirty="0" smtClean="0"/>
              <a:t>例子：</a:t>
            </a:r>
            <a:r>
              <a:rPr lang="en-US" altLang="zh-CN" sz="1800" dirty="0" smtClean="0"/>
              <a:t>3th,zgyzjwnss    </a:t>
            </a:r>
            <a:r>
              <a:rPr lang="zh-CN" altLang="en-US" sz="1800" dirty="0" smtClean="0"/>
              <a:t>三天后，整个宇宙将为你闪烁</a:t>
            </a:r>
            <a:endParaRPr lang="en-US" altLang="zh-CN" sz="1800" dirty="0" smtClean="0"/>
          </a:p>
          <a:p>
            <a:pPr lvl="0"/>
            <a:r>
              <a:rPr lang="zh-CN" altLang="en-US" sz="2000" dirty="0" smtClean="0"/>
              <a:t>用密码管理软件自动生成记住无规律的复杂</a:t>
            </a:r>
            <a:r>
              <a:rPr lang="zh-CN" altLang="en-US" sz="2000" dirty="0"/>
              <a:t>密码</a:t>
            </a:r>
            <a:endParaRPr lang="en-US" altLang="zh-CN" sz="2000" dirty="0"/>
          </a:p>
          <a:p>
            <a:pPr lvl="1"/>
            <a:r>
              <a:rPr lang="zh-CN" altLang="en-US" sz="1800" dirty="0" smtClean="0"/>
              <a:t>例：</a:t>
            </a:r>
            <a:r>
              <a:rPr lang="en-US" altLang="zh-CN" sz="1800" dirty="0" smtClean="0"/>
              <a:t>KeePass</a:t>
            </a:r>
            <a:r>
              <a:rPr lang="zh-CN" altLang="en-US" sz="1800" dirty="0" smtClean="0"/>
              <a:t>可以根据需要自动生成不同强度的密码： </a:t>
            </a:r>
            <a:r>
              <a:rPr lang="en-US" altLang="zh-CN" sz="1800" dirty="0" err="1"/>
              <a:t>NCexUaUDSjJU</a:t>
            </a:r>
            <a:r>
              <a:rPr lang="en-US" altLang="zh-CN" sz="1800" dirty="0"/>
              <a:t> BT9G1CTSXNclWJvRczso ##Q{5hVzuSN(xEU7O%fT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2023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WinSCP</a:t>
            </a:r>
            <a:r>
              <a:rPr lang="zh-CN" altLang="en-US" dirty="0" smtClean="0"/>
              <a:t>设置：服务器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869132"/>
            <a:ext cx="4629150" cy="311021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CN" altLang="en-US" dirty="0" smtClean="0"/>
              <a:t>文件协议：</a:t>
            </a:r>
            <a:r>
              <a:rPr lang="en-US" altLang="zh-CN" dirty="0" smtClean="0"/>
              <a:t>SFTP</a:t>
            </a:r>
          </a:p>
          <a:p>
            <a:r>
              <a:rPr lang="zh-CN" altLang="en-US" dirty="0" smtClean="0"/>
              <a:t>主机名：服务器</a:t>
            </a:r>
            <a:r>
              <a:rPr lang="en-US" altLang="zh-CN" dirty="0" smtClean="0"/>
              <a:t>IP</a:t>
            </a:r>
            <a:r>
              <a:rPr lang="zh-CN" altLang="en-US" dirty="0" smtClean="0"/>
              <a:t>地址</a:t>
            </a:r>
            <a:endParaRPr lang="en-US" altLang="zh-CN" dirty="0" smtClean="0"/>
          </a:p>
          <a:p>
            <a:r>
              <a:rPr lang="zh-CN" altLang="en-US" dirty="0" smtClean="0"/>
              <a:t>端口号：</a:t>
            </a:r>
            <a:r>
              <a:rPr lang="en-US" altLang="zh-CN" dirty="0" smtClean="0"/>
              <a:t>22</a:t>
            </a:r>
          </a:p>
          <a:p>
            <a:r>
              <a:rPr lang="zh-CN" altLang="en-US" dirty="0" smtClean="0"/>
              <a:t>用户名：</a:t>
            </a:r>
            <a:r>
              <a:rPr lang="en-US" altLang="zh-CN" dirty="0" err="1" smtClean="0"/>
              <a:t>ssh</a:t>
            </a:r>
            <a:r>
              <a:rPr lang="zh-CN" altLang="en-US" dirty="0" smtClean="0"/>
              <a:t>用户名</a:t>
            </a:r>
            <a:endParaRPr lang="en-US" altLang="zh-CN" dirty="0" smtClean="0"/>
          </a:p>
          <a:p>
            <a:r>
              <a:rPr lang="zh-CN" altLang="en-US" dirty="0" smtClean="0"/>
              <a:t>密码：用户密码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右键点击站点名称可进行重命名等各种操作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693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WinSCP</a:t>
            </a:r>
            <a:r>
              <a:rPr lang="zh-CN" altLang="en-US" dirty="0" smtClean="0"/>
              <a:t>设置：界面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8395" y="1825625"/>
            <a:ext cx="51672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WinSCP</a:t>
            </a:r>
            <a:r>
              <a:rPr lang="zh-CN" altLang="en-US" dirty="0" smtClean="0"/>
              <a:t>界面：</a:t>
            </a:r>
            <a:r>
              <a:rPr lang="en-US" altLang="zh-CN" dirty="0" smtClean="0"/>
              <a:t>Commander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50" y="1479000"/>
            <a:ext cx="660486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WinSCP</a:t>
            </a:r>
            <a:r>
              <a:rPr lang="zh-CN" altLang="en-US" dirty="0"/>
              <a:t>界面</a:t>
            </a:r>
            <a:r>
              <a:rPr lang="zh-CN" altLang="en-US" dirty="0" smtClean="0"/>
              <a:t>：</a:t>
            </a:r>
            <a:r>
              <a:rPr lang="en-US" altLang="zh-CN" dirty="0" smtClean="0"/>
              <a:t>Explorer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637397"/>
            <a:ext cx="4629150" cy="357368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CN" altLang="en-US" dirty="0" smtClean="0"/>
              <a:t>类似</a:t>
            </a:r>
            <a:r>
              <a:rPr lang="en-US" altLang="zh-CN" dirty="0" smtClean="0"/>
              <a:t>Windows</a:t>
            </a:r>
            <a:r>
              <a:rPr lang="zh-CN" altLang="en-US" dirty="0" smtClean="0"/>
              <a:t>的文件管理器</a:t>
            </a:r>
            <a:endParaRPr lang="en-US" altLang="zh-CN" dirty="0" smtClean="0"/>
          </a:p>
          <a:p>
            <a:r>
              <a:rPr lang="zh-CN" altLang="en-US" dirty="0" smtClean="0"/>
              <a:t>可以鼠标拖动方式管理文件、传输文件，鼠标双击打开编辑文件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9982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WinSCP</a:t>
            </a:r>
            <a:r>
              <a:rPr lang="zh-CN" altLang="en-US" dirty="0" smtClean="0"/>
              <a:t>设置：编辑器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Windows</a:t>
            </a:r>
            <a:r>
              <a:rPr lang="zh-CN" altLang="en-US" sz="2000" dirty="0" smtClean="0"/>
              <a:t>下编辑，保存后自动上传服务器</a:t>
            </a:r>
            <a:endParaRPr lang="en-US" altLang="zh-CN" sz="2000" dirty="0" smtClean="0"/>
          </a:p>
          <a:p>
            <a:r>
              <a:rPr lang="zh-CN" altLang="en-US" sz="2000" dirty="0" smtClean="0"/>
              <a:t>针对不同的文件类型设置不同的编辑器</a:t>
            </a:r>
            <a:endParaRPr lang="en-US" altLang="zh-CN" sz="2000" dirty="0" smtClean="0"/>
          </a:p>
          <a:p>
            <a:pPr marL="457200" lvl="1" indent="0">
              <a:buNone/>
            </a:pPr>
            <a:r>
              <a:rPr lang="zh-CN" altLang="en-US" sz="1800" dirty="0" smtClean="0"/>
              <a:t>例子：</a:t>
            </a:r>
            <a:r>
              <a:rPr lang="en-US" altLang="zh-CN" sz="1800" dirty="0" smtClean="0"/>
              <a:t>Fortran</a:t>
            </a:r>
            <a:r>
              <a:rPr lang="zh-CN" altLang="en-US" sz="1800" dirty="0" smtClean="0"/>
              <a:t>文件用</a:t>
            </a:r>
            <a:r>
              <a:rPr lang="en-US" altLang="zh-CN" sz="1800" dirty="0" smtClean="0"/>
              <a:t>Programmers notepad</a:t>
            </a:r>
            <a:r>
              <a:rPr lang="zh-CN" altLang="en-US" sz="1800" dirty="0" smtClean="0"/>
              <a:t>；</a:t>
            </a:r>
            <a:endParaRPr lang="en-US" altLang="zh-CN" sz="1800" dirty="0" smtClean="0"/>
          </a:p>
          <a:p>
            <a:pPr marL="457200" lvl="1" indent="0">
              <a:buNone/>
            </a:pPr>
            <a:r>
              <a:rPr lang="en-US" altLang="zh-CN" sz="1800" dirty="0" smtClean="0"/>
              <a:t>Shell</a:t>
            </a:r>
            <a:r>
              <a:rPr lang="zh-CN" altLang="en-US" sz="1800" dirty="0" smtClean="0"/>
              <a:t>、</a:t>
            </a:r>
            <a:r>
              <a:rPr lang="en-US" altLang="zh-CN" sz="1800" dirty="0" err="1" smtClean="0"/>
              <a:t>awk</a:t>
            </a:r>
            <a:r>
              <a:rPr lang="zh-CN" altLang="en-US" sz="1800" dirty="0" smtClean="0"/>
              <a:t>脚本用</a:t>
            </a:r>
            <a:r>
              <a:rPr lang="en-US" altLang="zh-CN" sz="1800" dirty="0" err="1" smtClean="0"/>
              <a:t>SciTE</a:t>
            </a:r>
            <a:r>
              <a:rPr lang="zh-CN" altLang="en-US" sz="1800" dirty="0" smtClean="0"/>
              <a:t>；</a:t>
            </a:r>
            <a:endParaRPr lang="en-US" altLang="zh-CN" sz="1800" dirty="0" smtClean="0"/>
          </a:p>
          <a:p>
            <a:pPr marL="457200" lvl="1" indent="0">
              <a:buNone/>
            </a:pPr>
            <a:r>
              <a:rPr lang="en-US" altLang="zh-CN" sz="1800" dirty="0" err="1" smtClean="0"/>
              <a:t>Matlab</a:t>
            </a:r>
            <a:r>
              <a:rPr lang="zh-CN" altLang="en-US" sz="1800" dirty="0" smtClean="0"/>
              <a:t>脚本用</a:t>
            </a:r>
            <a:r>
              <a:rPr lang="en-US" altLang="zh-CN" sz="1800" dirty="0" err="1" smtClean="0"/>
              <a:t>Gvim</a:t>
            </a:r>
            <a:r>
              <a:rPr lang="en-US" altLang="zh-CN" sz="1800" dirty="0" smtClean="0"/>
              <a:t>; Markdown</a:t>
            </a:r>
            <a:r>
              <a:rPr lang="zh-CN" altLang="en-US" sz="1800" dirty="0" smtClean="0"/>
              <a:t>标记语言用</a:t>
            </a:r>
            <a:r>
              <a:rPr lang="en-US" altLang="zh-CN" sz="1800" dirty="0" smtClean="0"/>
              <a:t>markdownpad2……;</a:t>
            </a:r>
            <a:endParaRPr lang="en-US" altLang="zh-CN" sz="1800" dirty="0"/>
          </a:p>
          <a:p>
            <a:r>
              <a:rPr lang="zh-CN" altLang="en-US" sz="2000" dirty="0" smtClean="0"/>
              <a:t>双击自动下载打开编辑，保存后自动上传更新。</a:t>
            </a:r>
            <a:endParaRPr lang="en-US" altLang="zh-CN" sz="2000" dirty="0" smtClean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4850" y="1825627"/>
            <a:ext cx="3886200" cy="32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6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插曲：编辑器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区别不显示字符（空格与</a:t>
            </a:r>
            <a:r>
              <a:rPr lang="en-US" altLang="zh-CN" dirty="0" smtClean="0"/>
              <a:t>tab</a:t>
            </a:r>
            <a:r>
              <a:rPr lang="zh-CN" altLang="en-US" dirty="0" smtClean="0"/>
              <a:t>，</a:t>
            </a:r>
            <a:r>
              <a:rPr lang="en-US" altLang="zh-CN" dirty="0" smtClean="0"/>
              <a:t>LF</a:t>
            </a:r>
            <a:r>
              <a:rPr lang="zh-CN" altLang="en-US" dirty="0" smtClean="0"/>
              <a:t>与</a:t>
            </a:r>
            <a:r>
              <a:rPr lang="en-US" altLang="zh-CN" dirty="0" smtClean="0"/>
              <a:t>CR+LF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/>
              <a:t>语法高</a:t>
            </a:r>
            <a:r>
              <a:rPr lang="zh-CN" altLang="en-US" dirty="0" smtClean="0"/>
              <a:t>亮</a:t>
            </a:r>
            <a:endParaRPr lang="en-US" altLang="zh-CN" dirty="0" smtClean="0"/>
          </a:p>
          <a:p>
            <a:r>
              <a:rPr lang="zh-CN" altLang="en-US" dirty="0" smtClean="0"/>
              <a:t>自动补全</a:t>
            </a:r>
            <a:endParaRPr lang="en-US" altLang="zh-CN" dirty="0" smtClean="0"/>
          </a:p>
          <a:p>
            <a:r>
              <a:rPr lang="zh-CN" altLang="en-US" dirty="0"/>
              <a:t>代码</a:t>
            </a:r>
            <a:r>
              <a:rPr lang="zh-CN" altLang="en-US" dirty="0" smtClean="0"/>
              <a:t>折叠</a:t>
            </a:r>
            <a:endParaRPr lang="en-US" altLang="zh-CN" dirty="0" smtClean="0"/>
          </a:p>
          <a:p>
            <a:r>
              <a:rPr lang="zh-CN" altLang="en-US" dirty="0" smtClean="0"/>
              <a:t>对不等宽字体的支持</a:t>
            </a:r>
            <a:endParaRPr lang="en-US" altLang="zh-CN" dirty="0" smtClean="0"/>
          </a:p>
          <a:p>
            <a:r>
              <a:rPr lang="en-US" altLang="zh-CN" dirty="0" smtClean="0"/>
              <a:t>… 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49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文件传输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389584" cy="3811588"/>
          </a:xfrm>
        </p:spPr>
        <p:txBody>
          <a:bodyPr/>
          <a:lstStyle/>
          <a:p>
            <a:r>
              <a:rPr lang="zh-CN" altLang="en-US" dirty="0"/>
              <a:t>二进制模式和文本模式：换行</a:t>
            </a:r>
            <a:r>
              <a:rPr lang="zh-CN" altLang="en-US" dirty="0" smtClean="0"/>
              <a:t>问题</a:t>
            </a: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425" y="1146614"/>
            <a:ext cx="61245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Linux</a:t>
            </a:r>
            <a:r>
              <a:rPr lang="zh-CN" altLang="en-US" dirty="0" smtClean="0"/>
              <a:t>基本命令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29" y="1242684"/>
            <a:ext cx="7886700" cy="5479847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dirty="0" smtClean="0"/>
              <a:t>登录服务器后进入</a:t>
            </a:r>
            <a:r>
              <a:rPr lang="en-US" altLang="zh-CN" sz="2000" dirty="0" err="1" smtClean="0"/>
              <a:t>linux</a:t>
            </a:r>
            <a:r>
              <a:rPr lang="zh-CN" altLang="en-US" sz="2000" dirty="0" smtClean="0"/>
              <a:t>字符界面，当前目录为</a:t>
            </a:r>
            <a:r>
              <a:rPr lang="zh-CN" altLang="en-US" sz="2000" dirty="0"/>
              <a:t>用户</a:t>
            </a:r>
            <a:r>
              <a:rPr lang="zh-CN" altLang="en-US" sz="2000" dirty="0" smtClean="0"/>
              <a:t>的主目录（</a:t>
            </a:r>
            <a:r>
              <a:rPr lang="en-US" altLang="zh-CN" sz="2000" dirty="0" smtClean="0"/>
              <a:t>~</a:t>
            </a:r>
            <a:r>
              <a:rPr lang="zh-CN" altLang="en-US" sz="2000" dirty="0" smtClean="0"/>
              <a:t>），除</a:t>
            </a:r>
            <a:r>
              <a:rPr lang="en-US" altLang="zh-CN" sz="2000" dirty="0" smtClean="0"/>
              <a:t>IBM JS22</a:t>
            </a:r>
            <a:r>
              <a:rPr lang="zh-CN" altLang="en-US" sz="2000" dirty="0" smtClean="0"/>
              <a:t>外，其他服务器的默认</a:t>
            </a:r>
            <a:r>
              <a:rPr lang="en-US" altLang="zh-CN" sz="2000" dirty="0" smtClean="0"/>
              <a:t>Shell</a:t>
            </a:r>
            <a:r>
              <a:rPr lang="zh-CN" altLang="en-US" sz="2000" dirty="0" smtClean="0"/>
              <a:t>是</a:t>
            </a:r>
            <a:r>
              <a:rPr lang="en-US" altLang="zh-CN" sz="2000" dirty="0" smtClean="0"/>
              <a:t>Bash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pPr>
              <a:lnSpc>
                <a:spcPct val="110000"/>
              </a:lnSpc>
            </a:pPr>
            <a:r>
              <a:rPr lang="zh-CN" altLang="en-US" sz="2000" dirty="0" smtClean="0"/>
              <a:t>常用</a:t>
            </a:r>
            <a:r>
              <a:rPr lang="en-US" altLang="zh-CN" sz="2000" dirty="0" smtClean="0"/>
              <a:t>Bash</a:t>
            </a:r>
            <a:r>
              <a:rPr lang="zh-CN" altLang="en-US" sz="2000" dirty="0" smtClean="0"/>
              <a:t>命令：</a:t>
            </a:r>
            <a:endParaRPr lang="en-US" altLang="zh-CN" sz="2000" dirty="0" smtClean="0"/>
          </a:p>
          <a:p>
            <a:pPr lvl="1">
              <a:lnSpc>
                <a:spcPct val="110000"/>
              </a:lnSpc>
            </a:pPr>
            <a:r>
              <a:rPr lang="en-US" altLang="zh-CN" sz="1800" dirty="0" err="1" smtClean="0"/>
              <a:t>ls</a:t>
            </a:r>
            <a:r>
              <a:rPr lang="en-US" altLang="zh-CN" sz="1800" dirty="0" smtClean="0"/>
              <a:t>: </a:t>
            </a:r>
            <a:r>
              <a:rPr lang="zh-CN" altLang="en-US" sz="1800" dirty="0" smtClean="0"/>
              <a:t>列出当前目录下文件</a:t>
            </a:r>
            <a:r>
              <a:rPr lang="en-US" altLang="zh-CN" sz="1800" dirty="0" smtClean="0"/>
              <a:t>(</a:t>
            </a:r>
            <a:r>
              <a:rPr lang="zh-CN" altLang="en-US" sz="1800" dirty="0" smtClean="0"/>
              <a:t>参数： </a:t>
            </a:r>
            <a:r>
              <a:rPr lang="en-US" altLang="zh-CN" sz="1800" dirty="0" smtClean="0"/>
              <a:t>-h, -l, -a, … )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 smtClean="0"/>
              <a:t>cd</a:t>
            </a:r>
            <a:r>
              <a:rPr lang="zh-CN" altLang="en-US" sz="1800" dirty="0" smtClean="0"/>
              <a:t>：改变目录 </a:t>
            </a:r>
            <a:endParaRPr lang="en-US" altLang="zh-CN" sz="1800" dirty="0" smtClean="0"/>
          </a:p>
          <a:p>
            <a:pPr lvl="1">
              <a:lnSpc>
                <a:spcPct val="110000"/>
              </a:lnSpc>
            </a:pPr>
            <a:r>
              <a:rPr lang="en-US" altLang="zh-CN" sz="1800" dirty="0" err="1" smtClean="0"/>
              <a:t>pwd</a:t>
            </a:r>
            <a:r>
              <a:rPr lang="zh-CN" altLang="en-US" sz="1800" dirty="0" smtClean="0"/>
              <a:t>：查看当前工作目录</a:t>
            </a:r>
            <a:endParaRPr lang="en-US" altLang="zh-CN" sz="1800" dirty="0" smtClean="0"/>
          </a:p>
          <a:p>
            <a:pPr lvl="1">
              <a:lnSpc>
                <a:spcPct val="110000"/>
              </a:lnSpc>
            </a:pPr>
            <a:r>
              <a:rPr lang="en-US" altLang="zh-CN" sz="1800" dirty="0" smtClean="0"/>
              <a:t>cat: </a:t>
            </a:r>
            <a:r>
              <a:rPr lang="zh-CN" altLang="en-US" sz="1800" dirty="0" smtClean="0"/>
              <a:t>查看文件内容</a:t>
            </a:r>
            <a:endParaRPr lang="en-US" altLang="zh-CN" sz="1800" dirty="0" smtClean="0"/>
          </a:p>
          <a:p>
            <a:pPr lvl="1">
              <a:lnSpc>
                <a:spcPct val="110000"/>
              </a:lnSpc>
            </a:pPr>
            <a:r>
              <a:rPr lang="en-US" altLang="zh-CN" sz="1800" dirty="0" smtClean="0"/>
              <a:t>more/less</a:t>
            </a:r>
            <a:r>
              <a:rPr lang="zh-CN" altLang="en-US" sz="1800" dirty="0" smtClean="0"/>
              <a:t>：分页显示</a:t>
            </a:r>
            <a:endParaRPr lang="en-US" altLang="zh-CN" sz="1800" dirty="0"/>
          </a:p>
          <a:p>
            <a:pPr marL="228600" indent="-228600">
              <a:lnSpc>
                <a:spcPct val="110000"/>
              </a:lnSpc>
            </a:pPr>
            <a:r>
              <a:rPr lang="zh-CN" altLang="en-US" sz="2000" dirty="0" smtClean="0"/>
              <a:t>常用</a:t>
            </a:r>
            <a:r>
              <a:rPr lang="en-US" altLang="zh-CN" sz="2000" dirty="0" err="1" smtClean="0"/>
              <a:t>linux</a:t>
            </a:r>
            <a:r>
              <a:rPr lang="zh-CN" altLang="en-US" sz="2000" dirty="0" smtClean="0"/>
              <a:t>程序：</a:t>
            </a:r>
            <a:endParaRPr lang="en-US" altLang="zh-CN" sz="2000" dirty="0" smtClean="0"/>
          </a:p>
          <a:p>
            <a:pPr marL="457200" lvl="1" indent="0">
              <a:lnSpc>
                <a:spcPct val="110000"/>
              </a:lnSpc>
              <a:buNone/>
            </a:pPr>
            <a:r>
              <a:rPr lang="zh-CN" altLang="en-US" sz="1800" dirty="0" smtClean="0"/>
              <a:t>编辑器：</a:t>
            </a:r>
            <a:r>
              <a:rPr lang="en-US" altLang="zh-CN" sz="1800" dirty="0" err="1" smtClean="0"/>
              <a:t>nano</a:t>
            </a:r>
            <a:r>
              <a:rPr lang="zh-CN" altLang="en-US" sz="1800" dirty="0" smtClean="0"/>
              <a:t>，</a:t>
            </a:r>
            <a:r>
              <a:rPr lang="en-US" altLang="zh-CN" sz="1800" baseline="0" dirty="0" smtClean="0"/>
              <a:t>vim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zh-CN" altLang="en-US" sz="1800" baseline="0" dirty="0" smtClean="0"/>
              <a:t>压缩打包程序：</a:t>
            </a:r>
            <a:r>
              <a:rPr lang="en-US" altLang="zh-CN" sz="1800" baseline="0" dirty="0" smtClean="0"/>
              <a:t>tar, </a:t>
            </a:r>
            <a:r>
              <a:rPr lang="en-US" altLang="zh-CN" sz="1800" baseline="0" dirty="0" err="1" smtClean="0"/>
              <a:t>gzip</a:t>
            </a:r>
            <a:r>
              <a:rPr lang="en-US" altLang="zh-CN" sz="1800" baseline="0" dirty="0" smtClean="0"/>
              <a:t>, </a:t>
            </a:r>
            <a:r>
              <a:rPr lang="en-US" altLang="zh-CN" sz="1800" baseline="0" dirty="0" err="1" smtClean="0"/>
              <a:t>bzip</a:t>
            </a:r>
            <a:endParaRPr lang="en-US" altLang="zh-CN" sz="1800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2000" dirty="0" smtClean="0"/>
              <a:t>Tab</a:t>
            </a:r>
            <a:r>
              <a:rPr lang="zh-CN" altLang="en-US" sz="2000" dirty="0" smtClean="0"/>
              <a:t>补全：输入命令或者参数前几个字符后按</a:t>
            </a:r>
            <a:r>
              <a:rPr lang="en-US" altLang="zh-CN" sz="2000" dirty="0" smtClean="0"/>
              <a:t>tab</a:t>
            </a:r>
            <a:r>
              <a:rPr lang="zh-CN" altLang="en-US" sz="2000" dirty="0" smtClean="0"/>
              <a:t>，如果只有一种可能则自动补全，否则再按一次</a:t>
            </a:r>
            <a:r>
              <a:rPr lang="en-US" altLang="zh-CN" sz="2000" dirty="0" smtClean="0"/>
              <a:t>tab</a:t>
            </a:r>
            <a:r>
              <a:rPr lang="zh-CN" altLang="en-US" sz="2000" dirty="0" smtClean="0"/>
              <a:t>会列出所有可能选择。</a:t>
            </a:r>
            <a:endParaRPr lang="en-US" altLang="zh-CN" sz="20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2000" dirty="0" smtClean="0"/>
              <a:t>--help:</a:t>
            </a:r>
            <a:r>
              <a:rPr lang="zh-CN" altLang="en-US" sz="2000" dirty="0" smtClean="0"/>
              <a:t>一般命令</a:t>
            </a:r>
            <a:r>
              <a:rPr lang="zh-CN" altLang="en-US" sz="2000" dirty="0" smtClean="0"/>
              <a:t>加上</a:t>
            </a:r>
            <a:r>
              <a:rPr lang="en-US" altLang="zh-CN" sz="2000" dirty="0" smtClean="0"/>
              <a:t>--</a:t>
            </a:r>
            <a:r>
              <a:rPr lang="en-US" altLang="zh-CN" sz="2000" dirty="0" smtClean="0"/>
              <a:t>help</a:t>
            </a:r>
            <a:r>
              <a:rPr lang="zh-CN" altLang="en-US" sz="2000" dirty="0" smtClean="0"/>
              <a:t>可输出提示信息。</a:t>
            </a:r>
            <a:endParaRPr lang="en-US" altLang="zh-CN" sz="2000" dirty="0" smtClean="0"/>
          </a:p>
          <a:p>
            <a:pPr marL="0" indent="0">
              <a:lnSpc>
                <a:spcPct val="110000"/>
              </a:lnSpc>
              <a:buNone/>
            </a:pPr>
            <a:endParaRPr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41385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获得</a:t>
            </a:r>
            <a:r>
              <a:rPr lang="zh-CN" altLang="en-US" dirty="0" smtClean="0"/>
              <a:t>帮助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查看命令手册：</a:t>
            </a:r>
            <a:r>
              <a:rPr lang="en-US" altLang="zh-CN" dirty="0" smtClean="0"/>
              <a:t>man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37" y="2364734"/>
            <a:ext cx="63436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08" y="-27384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b="1" dirty="0" smtClean="0"/>
              <a:t>科大</a:t>
            </a:r>
            <a:r>
              <a:rPr lang="zh-CN" altLang="en-US" b="1" dirty="0"/>
              <a:t>超算三层资源架构</a:t>
            </a: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947536"/>
              </p:ext>
            </p:extLst>
          </p:nvPr>
        </p:nvGraphicFramePr>
        <p:xfrm>
          <a:off x="457200" y="1600201"/>
          <a:ext cx="8229600" cy="452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5724128" y="1135665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>
                <a:solidFill>
                  <a:srgbClr val="0070C0"/>
                </a:solidFill>
              </a:rPr>
              <a:t>可满足的并行度需求</a:t>
            </a:r>
          </a:p>
        </p:txBody>
      </p:sp>
    </p:spTree>
    <p:extLst>
      <p:ext uri="{BB962C8B-B14F-4D97-AF65-F5344CB8AC3E}">
        <p14:creationId xmlns:p14="http://schemas.microsoft.com/office/powerpoint/2010/main" val="14870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获得更详细的帮助</a:t>
            </a:r>
            <a:r>
              <a:rPr lang="en-US" altLang="zh-CN" dirty="0" smtClean="0"/>
              <a:t>:info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700" y="1690691"/>
            <a:ext cx="63246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10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环境变量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zh-CN" altLang="en-US" dirty="0" smtClean="0"/>
              <a:t>环境变量：运行环境中存在的通用变量</a:t>
            </a:r>
            <a:endParaRPr lang="en-US" altLang="zh-CN" dirty="0" smtClean="0"/>
          </a:p>
          <a:p>
            <a:r>
              <a:rPr lang="zh-CN" altLang="en-US" dirty="0" smtClean="0"/>
              <a:t>查看环境变量：</a:t>
            </a:r>
            <a:r>
              <a:rPr lang="en-US" altLang="zh-CN" dirty="0" err="1" smtClean="0"/>
              <a:t>env</a:t>
            </a:r>
            <a:endParaRPr lang="en-US" altLang="zh-CN" dirty="0" smtClean="0"/>
          </a:p>
          <a:p>
            <a:r>
              <a:rPr lang="zh-CN" altLang="en-US" dirty="0" smtClean="0"/>
              <a:t>设置环境变量：</a:t>
            </a:r>
            <a:r>
              <a:rPr lang="en-US" altLang="zh-CN" dirty="0" smtClean="0"/>
              <a:t>export</a:t>
            </a:r>
          </a:p>
          <a:p>
            <a:r>
              <a:rPr lang="zh-CN" altLang="en-US" dirty="0"/>
              <a:t>重要</a:t>
            </a:r>
            <a:r>
              <a:rPr lang="zh-CN" altLang="en-US" dirty="0" smtClean="0"/>
              <a:t>环境变量：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PATH: </a:t>
            </a:r>
            <a:r>
              <a:rPr lang="zh-CN" altLang="en-US" dirty="0" smtClean="0"/>
              <a:t>运行程序路径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LD_LIBRARY_PATH</a:t>
            </a:r>
            <a:r>
              <a:rPr lang="zh-CN" altLang="en-US" dirty="0" smtClean="0"/>
              <a:t>：动态链接库路径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OMP_NUM_THREADS</a:t>
            </a:r>
            <a:r>
              <a:rPr lang="zh-CN" altLang="en-US" dirty="0" smtClean="0"/>
              <a:t>：</a:t>
            </a:r>
            <a:r>
              <a:rPr lang="en-US" altLang="zh-CN" dirty="0" smtClean="0"/>
              <a:t>OpenMP</a:t>
            </a:r>
            <a:r>
              <a:rPr lang="zh-CN" altLang="en-US" dirty="0" smtClean="0"/>
              <a:t>默认</a:t>
            </a:r>
            <a:r>
              <a:rPr lang="zh-CN" altLang="en-US" dirty="0"/>
              <a:t>线程</a:t>
            </a:r>
            <a:r>
              <a:rPr lang="zh-CN" altLang="en-US" dirty="0" smtClean="0"/>
              <a:t>数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MKL_NUM_THREADS</a:t>
            </a:r>
            <a:r>
              <a:rPr lang="zh-CN" altLang="en-US" dirty="0" smtClean="0"/>
              <a:t>：</a:t>
            </a:r>
            <a:r>
              <a:rPr lang="en-US" altLang="zh-CN" dirty="0" smtClean="0"/>
              <a:t>Intel MKL</a:t>
            </a:r>
            <a:r>
              <a:rPr lang="zh-CN" altLang="en-US" dirty="0" smtClean="0"/>
              <a:t>默认线程数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EDITOR</a:t>
            </a:r>
            <a:r>
              <a:rPr lang="zh-CN" altLang="en-US" dirty="0" smtClean="0"/>
              <a:t>：默认编辑器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439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编辑文件</a:t>
            </a:r>
            <a:r>
              <a:rPr lang="en-US" altLang="zh-CN" dirty="0" smtClean="0"/>
              <a:t>:</a:t>
            </a:r>
            <a:r>
              <a:rPr lang="en-US" altLang="zh-CN" dirty="0" err="1" smtClean="0"/>
              <a:t>Nano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rtl="0" eaLnBrk="1" latinLnBrk="0" hangingPunct="1"/>
            <a:r>
              <a:rPr lang="zh-CN" altLang="zh-CN" sz="2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单模式编辑器</a:t>
            </a:r>
            <a:endParaRPr lang="zh-CN" altLang="zh-CN" sz="2000" dirty="0" smtClean="0">
              <a:effectLst/>
            </a:endParaRPr>
          </a:p>
          <a:p>
            <a:pPr lvl="0" rtl="0" eaLnBrk="1" latinLnBrk="0" hangingPunct="1"/>
            <a:r>
              <a:rPr lang="zh-CN" altLang="zh-CN" sz="2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大部分指令都是</a:t>
            </a:r>
            <a:r>
              <a:rPr lang="en-US" altLang="zh-CN" sz="2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ctrl/alt/</a:t>
            </a:r>
            <a:r>
              <a:rPr lang="zh-CN" altLang="zh-CN" sz="2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快捷键</a:t>
            </a:r>
            <a:endParaRPr lang="zh-CN" altLang="zh-CN" sz="2000" dirty="0" smtClean="0">
              <a:effectLst/>
            </a:endParaRPr>
          </a:p>
          <a:p>
            <a:pPr lvl="0" rtl="0" eaLnBrk="1" latinLnBrk="0" hangingPunct="1"/>
            <a:r>
              <a:rPr lang="en-US" altLang="zh-CN" sz="2000" kern="120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Ctrl+G</a:t>
            </a:r>
            <a:r>
              <a:rPr lang="zh-CN" altLang="zh-CN" sz="2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：获取帮助</a:t>
            </a:r>
            <a:r>
              <a:rPr lang="en-US" altLang="zh-CN" sz="2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(Get</a:t>
            </a:r>
            <a:r>
              <a:rPr lang="en-US" altLang="zh-CN" sz="20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help</a:t>
            </a:r>
            <a:r>
              <a:rPr lang="en-US" altLang="zh-CN" sz="2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</a:t>
            </a:r>
            <a:endParaRPr lang="zh-CN" altLang="zh-CN" sz="2000" dirty="0" smtClean="0">
              <a:effectLst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2957512"/>
            <a:ext cx="63436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编辑文件：</a:t>
            </a:r>
            <a:r>
              <a:rPr lang="en-US" altLang="zh-CN" dirty="0" smtClean="0"/>
              <a:t>VIM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zh-CN" altLang="en-US" sz="1800" dirty="0" smtClean="0"/>
              <a:t>多模式编辑器</a:t>
            </a:r>
            <a:endParaRPr lang="en-US" altLang="zh-CN" sz="1800" dirty="0" smtClean="0"/>
          </a:p>
          <a:p>
            <a:pPr>
              <a:lnSpc>
                <a:spcPct val="114000"/>
              </a:lnSpc>
              <a:spcBef>
                <a:spcPts val="500"/>
              </a:spcBef>
            </a:pPr>
            <a:r>
              <a:rPr lang="zh-CN" altLang="zh-CN" sz="1500" kern="1200" dirty="0" smtClean="0">
                <a:solidFill>
                  <a:schemeClr val="tx1"/>
                </a:solidFill>
                <a:effectLst/>
              </a:rPr>
              <a:t>普通模式：</a:t>
            </a:r>
            <a:r>
              <a:rPr lang="zh-CN" altLang="en-US" sz="1500" kern="1200" dirty="0" smtClean="0">
                <a:solidFill>
                  <a:schemeClr val="tx1"/>
                </a:solidFill>
                <a:effectLst/>
              </a:rPr>
              <a:t>启动后默认进入普通模式。该模式下可执行一般的编辑命令，比如复制、剪切、粘贴移动光标等。编辑命令为普通按键，一般无需</a:t>
            </a:r>
            <a:r>
              <a:rPr lang="en-US" altLang="zh-CN" sz="1500" kern="1200" dirty="0" smtClean="0">
                <a:solidFill>
                  <a:schemeClr val="tx1"/>
                </a:solidFill>
                <a:effectLst/>
              </a:rPr>
              <a:t>ctrl</a:t>
            </a:r>
            <a:r>
              <a:rPr lang="zh-CN" altLang="en-US" sz="1500" kern="1200" dirty="0" smtClean="0">
                <a:solidFill>
                  <a:schemeClr val="tx1"/>
                </a:solidFill>
                <a:effectLst/>
              </a:rPr>
              <a:t>或者</a:t>
            </a:r>
            <a:r>
              <a:rPr lang="en-US" altLang="zh-CN" sz="1500" kern="1200" dirty="0" smtClean="0">
                <a:solidFill>
                  <a:schemeClr val="tx1"/>
                </a:solidFill>
                <a:effectLst/>
              </a:rPr>
              <a:t>alt</a:t>
            </a:r>
            <a:r>
              <a:rPr lang="zh-CN" altLang="en-US" sz="1500" kern="1200" dirty="0" smtClean="0">
                <a:solidFill>
                  <a:schemeClr val="tx1"/>
                </a:solidFill>
                <a:effectLst/>
              </a:rPr>
              <a:t>；任何模式下按</a:t>
            </a:r>
            <a:r>
              <a:rPr lang="en-US" altLang="zh-CN" sz="1500" kern="1200" dirty="0" smtClean="0">
                <a:solidFill>
                  <a:schemeClr val="tx1"/>
                </a:solidFill>
                <a:effectLst/>
              </a:rPr>
              <a:t>Esc</a:t>
            </a:r>
            <a:r>
              <a:rPr lang="zh-CN" altLang="en-US" sz="1500" kern="1200" dirty="0" smtClean="0">
                <a:solidFill>
                  <a:schemeClr val="tx1"/>
                </a:solidFill>
                <a:effectLst/>
              </a:rPr>
              <a:t>键都会返回普通模式。</a:t>
            </a:r>
            <a:endParaRPr lang="zh-CN" altLang="zh-CN" sz="1500" dirty="0" smtClean="0">
              <a:effectLst/>
            </a:endParaRPr>
          </a:p>
          <a:p>
            <a:pPr>
              <a:lnSpc>
                <a:spcPct val="114000"/>
              </a:lnSpc>
            </a:pPr>
            <a:r>
              <a:rPr lang="zh-CN" altLang="en-US" sz="1500" dirty="0" smtClean="0"/>
              <a:t>插入模式：在普通模式下按</a:t>
            </a:r>
            <a:r>
              <a:rPr lang="en-US" altLang="zh-CN" sz="1500" dirty="0" err="1" smtClean="0"/>
              <a:t>i</a:t>
            </a:r>
            <a:r>
              <a:rPr lang="zh-CN" altLang="en-US" sz="1500" dirty="0" smtClean="0"/>
              <a:t>（在光标当前位置插入文本）或者</a:t>
            </a:r>
            <a:r>
              <a:rPr lang="en-US" altLang="zh-CN" sz="1500" dirty="0" smtClean="0"/>
              <a:t>a</a:t>
            </a:r>
            <a:r>
              <a:rPr lang="zh-CN" altLang="en-US" sz="1500" dirty="0" smtClean="0"/>
              <a:t>（在光标后面一个字符的位置插入）等命令可进入插入模式。该模式下可输入文件内容。</a:t>
            </a:r>
            <a:endParaRPr lang="en-US" altLang="zh-CN" sz="1500" dirty="0" smtClean="0"/>
          </a:p>
          <a:p>
            <a:pPr>
              <a:lnSpc>
                <a:spcPct val="114000"/>
              </a:lnSpc>
            </a:pPr>
            <a:r>
              <a:rPr lang="zh-CN" altLang="en-US" sz="1500" dirty="0" smtClean="0"/>
              <a:t>可视模式：在普通模式下按</a:t>
            </a:r>
            <a:r>
              <a:rPr lang="en-US" altLang="zh-CN" sz="1500" dirty="0" smtClean="0"/>
              <a:t>v</a:t>
            </a:r>
            <a:r>
              <a:rPr lang="zh-CN" altLang="en-US" sz="1500" dirty="0" smtClean="0"/>
              <a:t>进入可视模式（按</a:t>
            </a:r>
            <a:r>
              <a:rPr lang="en-US" altLang="zh-CN" sz="1500" dirty="0" err="1" smtClean="0"/>
              <a:t>ctrl+v</a:t>
            </a:r>
            <a:r>
              <a:rPr lang="zh-CN" altLang="en-US" sz="1500" dirty="0" smtClean="0"/>
              <a:t>进入列选择模式）。在可视模式下移动光标会选择一段文本，这时执行其他命令将作用到选中的文本上。</a:t>
            </a:r>
            <a:endParaRPr lang="en-US" altLang="zh-CN" sz="1500" dirty="0" smtClean="0"/>
          </a:p>
          <a:p>
            <a:pPr>
              <a:lnSpc>
                <a:spcPct val="114000"/>
              </a:lnSpc>
            </a:pPr>
            <a:r>
              <a:rPr lang="zh-CN" altLang="en-US" sz="1500" dirty="0" smtClean="0"/>
              <a:t>命令模式</a:t>
            </a:r>
            <a:r>
              <a:rPr lang="zh-CN" altLang="en-US" sz="1500" dirty="0"/>
              <a:t>：</a:t>
            </a:r>
            <a:r>
              <a:rPr lang="zh-CN" altLang="zh-CN" sz="1500" dirty="0"/>
              <a:t>在普通模式下</a:t>
            </a:r>
            <a:r>
              <a:rPr lang="zh-CN" altLang="en-US" sz="1500" dirty="0"/>
              <a:t>按</a:t>
            </a:r>
            <a:r>
              <a:rPr lang="en-US" altLang="zh-CN" sz="1500" dirty="0"/>
              <a:t>:</a:t>
            </a:r>
            <a:r>
              <a:rPr lang="zh-CN" altLang="en-US" sz="1500" dirty="0" smtClean="0"/>
              <a:t>进入。可进行打开</a:t>
            </a:r>
            <a:r>
              <a:rPr lang="en-US" altLang="zh-CN" sz="1500" dirty="0" smtClean="0"/>
              <a:t>/</a:t>
            </a:r>
            <a:r>
              <a:rPr lang="zh-CN" altLang="en-US" sz="1500" dirty="0" smtClean="0"/>
              <a:t>保存文件（</a:t>
            </a:r>
            <a:r>
              <a:rPr lang="en-US" altLang="zh-CN" sz="1500" dirty="0" smtClean="0"/>
              <a:t>:o :e</a:t>
            </a:r>
            <a:r>
              <a:rPr lang="zh-CN" altLang="en-US" sz="1500" dirty="0" smtClean="0"/>
              <a:t>），退出</a:t>
            </a:r>
            <a:r>
              <a:rPr lang="en-US" altLang="zh-CN" sz="1500" dirty="0" smtClean="0"/>
              <a:t>vim(:q  :q!)</a:t>
            </a:r>
            <a:r>
              <a:rPr lang="zh-CN" altLang="en-US" sz="1500" dirty="0" smtClean="0"/>
              <a:t>，搜索</a:t>
            </a:r>
            <a:r>
              <a:rPr lang="en-US" altLang="zh-CN" sz="1500" dirty="0" smtClean="0"/>
              <a:t>/</a:t>
            </a:r>
            <a:r>
              <a:rPr lang="zh-CN" altLang="en-US" sz="1500" dirty="0" smtClean="0"/>
              <a:t>替换</a:t>
            </a:r>
            <a:r>
              <a:rPr lang="en-US" altLang="zh-CN" sz="1500" dirty="0" smtClean="0"/>
              <a:t>(/?s)</a:t>
            </a:r>
            <a:r>
              <a:rPr lang="zh-CN" altLang="en-US" sz="1500" dirty="0" smtClean="0"/>
              <a:t>等操作</a:t>
            </a:r>
            <a:endParaRPr lang="en-US" altLang="zh-CN" sz="1500" kern="1200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95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编辑文件</a:t>
            </a:r>
            <a:r>
              <a:rPr lang="en-US" altLang="zh-CN" dirty="0" smtClean="0"/>
              <a:t>:VIM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vimtutor</a:t>
            </a:r>
            <a:r>
              <a:rPr lang="en-US" altLang="zh-CN" dirty="0" smtClean="0"/>
              <a:t>:</a:t>
            </a:r>
            <a:r>
              <a:rPr lang="zh-CN" altLang="en-US" dirty="0" smtClean="0"/>
              <a:t>最好的入门教程</a:t>
            </a:r>
            <a:r>
              <a:rPr lang="en-US" altLang="zh-CN" dirty="0" smtClean="0"/>
              <a:t>.</a:t>
            </a:r>
          </a:p>
          <a:p>
            <a:r>
              <a:rPr lang="zh-CN" altLang="en-US" dirty="0" smtClean="0"/>
              <a:t>在命令行下输入</a:t>
            </a:r>
            <a:r>
              <a:rPr lang="en-US" altLang="zh-CN" dirty="0" smtClean="0"/>
              <a:t>: </a:t>
            </a:r>
            <a:r>
              <a:rPr lang="en-US" altLang="zh-CN" dirty="0" err="1" smtClean="0"/>
              <a:t>vimtutor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2852737"/>
            <a:ext cx="7105650" cy="38957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4292640" y="6292800"/>
              <a:ext cx="2622960" cy="9576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3280" y="6283440"/>
                <a:ext cx="2641680" cy="11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09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编辑文件：</a:t>
            </a:r>
            <a:r>
              <a:rPr lang="en-US" altLang="zh-CN" dirty="0" smtClean="0"/>
              <a:t>VIM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27244"/>
            <a:ext cx="7886700" cy="5223752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zh-CN" sz="1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简单指令：</a:t>
            </a:r>
            <a:endParaRPr lang="en-US" altLang="zh-CN" sz="14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/a/o/O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（在当前位置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下个字符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下一行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上一行插入文字）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h/j/k/l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（向左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上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下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右移动光标），</a:t>
            </a:r>
            <a:endParaRPr lang="en-US" altLang="zh-CN" sz="1200" dirty="0"/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200" dirty="0" err="1"/>
              <a:t>gg</a:t>
            </a:r>
            <a:r>
              <a:rPr lang="en-US" altLang="zh-CN" sz="1200" dirty="0"/>
              <a:t>/G/0/$</a:t>
            </a:r>
            <a:r>
              <a:rPr lang="zh-CN" altLang="zh-CN" sz="1200" dirty="0"/>
              <a:t>（移动光标到文件开始</a:t>
            </a:r>
            <a:r>
              <a:rPr lang="en-US" altLang="zh-CN" sz="1200" dirty="0"/>
              <a:t>/</a:t>
            </a:r>
            <a:r>
              <a:rPr lang="zh-CN" altLang="zh-CN" sz="1200" dirty="0"/>
              <a:t>文件结束</a:t>
            </a:r>
            <a:r>
              <a:rPr lang="en-US" altLang="zh-CN" sz="1200" dirty="0"/>
              <a:t>/</a:t>
            </a:r>
            <a:r>
              <a:rPr lang="zh-CN" altLang="zh-CN" sz="1200" dirty="0"/>
              <a:t>当前行开始</a:t>
            </a:r>
            <a:r>
              <a:rPr lang="en-US" altLang="zh-CN" sz="1200" dirty="0"/>
              <a:t>/</a:t>
            </a:r>
            <a:r>
              <a:rPr lang="zh-CN" altLang="zh-CN" sz="1200" dirty="0"/>
              <a:t>当前行结束）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w/W/b/B 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按单词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词组移动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x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（剪切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删除一个字符），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p/P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（下个字符位置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当前位置上粘贴），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400" dirty="0" smtClean="0"/>
              <a:t>复杂指令：动词</a:t>
            </a:r>
            <a:r>
              <a:rPr lang="en-US" altLang="zh-CN" sz="1400" dirty="0" smtClean="0"/>
              <a:t>+</a:t>
            </a:r>
            <a:r>
              <a:rPr lang="zh-CN" altLang="en-US" sz="1400" dirty="0" smtClean="0"/>
              <a:t>宾语，数字修饰，其他修饰</a:t>
            </a:r>
            <a:endParaRPr lang="en-US" altLang="zh-CN" sz="1400" dirty="0" smtClean="0"/>
          </a:p>
          <a:p>
            <a:pPr lvl="1">
              <a:lnSpc>
                <a:spcPct val="114000"/>
              </a:lnSpc>
            </a:pPr>
            <a:r>
              <a:rPr lang="zh-CN" altLang="en-US" sz="1200" dirty="0" smtClean="0"/>
              <a:t>动词：</a:t>
            </a:r>
            <a:r>
              <a:rPr lang="en-US" altLang="zh-CN" sz="1200" dirty="0" smtClean="0"/>
              <a:t>y</a:t>
            </a:r>
            <a:r>
              <a:rPr lang="zh-CN" altLang="en-US" sz="1200" dirty="0" smtClean="0"/>
              <a:t>（复制），</a:t>
            </a:r>
            <a:r>
              <a:rPr lang="en-US" altLang="zh-CN" sz="1200" dirty="0" smtClean="0"/>
              <a:t>d</a:t>
            </a:r>
            <a:r>
              <a:rPr lang="zh-CN" altLang="en-US" sz="1200" dirty="0" smtClean="0"/>
              <a:t>（删除），</a:t>
            </a:r>
            <a:r>
              <a:rPr lang="en-US" altLang="zh-CN" sz="1200" dirty="0" smtClean="0"/>
              <a:t>c</a:t>
            </a:r>
            <a:r>
              <a:rPr lang="zh-CN" altLang="en-US" sz="1200" dirty="0" smtClean="0"/>
              <a:t>（更改：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</a:rPr>
              <a:t>删除已有内容并进入插入模式</a:t>
            </a:r>
            <a:r>
              <a:rPr lang="zh-CN" altLang="en-US" sz="1200" dirty="0" smtClean="0"/>
              <a:t>），</a:t>
            </a:r>
            <a:r>
              <a:rPr lang="en-US" altLang="zh-CN" sz="1200" dirty="0" smtClean="0"/>
              <a:t>……</a:t>
            </a:r>
          </a:p>
          <a:p>
            <a:pPr lvl="1">
              <a:lnSpc>
                <a:spcPct val="114000"/>
              </a:lnSpc>
            </a:pPr>
            <a:r>
              <a:rPr lang="zh-CN" altLang="en-US" sz="1200" dirty="0" smtClean="0"/>
              <a:t>宾语：</a:t>
            </a:r>
            <a:r>
              <a:rPr lang="en-US" altLang="zh-CN" sz="1200" dirty="0" err="1" smtClean="0"/>
              <a:t>gg</a:t>
            </a:r>
            <a:r>
              <a:rPr lang="zh-CN" altLang="en-US" sz="1200" dirty="0" smtClean="0"/>
              <a:t>（文件头），</a:t>
            </a:r>
            <a:r>
              <a:rPr lang="en-US" altLang="zh-CN" sz="1200" dirty="0" smtClean="0"/>
              <a:t>G</a:t>
            </a:r>
            <a:r>
              <a:rPr lang="zh-CN" altLang="en-US" sz="1200" dirty="0" smtClean="0"/>
              <a:t>（文件尾），</a:t>
            </a:r>
            <a:r>
              <a:rPr lang="en-US" altLang="zh-CN" sz="1200" dirty="0" smtClean="0"/>
              <a:t>0</a:t>
            </a:r>
            <a:r>
              <a:rPr lang="zh-CN" altLang="en-US" sz="1200" dirty="0" smtClean="0"/>
              <a:t>（行首），</a:t>
            </a:r>
            <a:r>
              <a:rPr lang="en-US" altLang="zh-CN" sz="1200" dirty="0" smtClean="0"/>
              <a:t>$</a:t>
            </a:r>
            <a:r>
              <a:rPr lang="zh-CN" altLang="en-US" sz="1200" dirty="0" smtClean="0"/>
              <a:t>（行尾），</a:t>
            </a:r>
            <a:r>
              <a:rPr lang="en-US" altLang="zh-CN" sz="1200" dirty="0" smtClean="0"/>
              <a:t>w</a:t>
            </a:r>
            <a:r>
              <a:rPr lang="zh-CN" altLang="en-US" sz="1200" dirty="0" smtClean="0"/>
              <a:t>（单词），</a:t>
            </a:r>
            <a:r>
              <a:rPr lang="en-US" altLang="zh-CN" sz="1200" dirty="0" smtClean="0"/>
              <a:t>b/[/{</a:t>
            </a:r>
            <a:r>
              <a:rPr lang="zh-CN" altLang="en-US" sz="1200" dirty="0" smtClean="0"/>
              <a:t>（小</a:t>
            </a:r>
            <a:r>
              <a:rPr lang="en-US" altLang="zh-CN" sz="1200" dirty="0" smtClean="0"/>
              <a:t>/</a:t>
            </a:r>
            <a:r>
              <a:rPr lang="zh-CN" altLang="en-US" sz="1200" dirty="0" smtClean="0"/>
              <a:t>中</a:t>
            </a:r>
            <a:r>
              <a:rPr lang="en-US" altLang="zh-CN" sz="1200" dirty="0" smtClean="0"/>
              <a:t>/</a:t>
            </a:r>
            <a:r>
              <a:rPr lang="zh-CN" altLang="en-US" sz="1200" dirty="0" smtClean="0"/>
              <a:t>大括号），</a:t>
            </a:r>
            <a:r>
              <a:rPr lang="en-US" altLang="zh-CN" sz="1200" dirty="0" smtClean="0"/>
              <a:t>’/”</a:t>
            </a:r>
            <a:r>
              <a:rPr lang="zh-CN" altLang="en-US" sz="1200" dirty="0" smtClean="0"/>
              <a:t>（单</a:t>
            </a:r>
            <a:r>
              <a:rPr lang="en-US" altLang="zh-CN" sz="1200" dirty="0" smtClean="0"/>
              <a:t>/</a:t>
            </a:r>
            <a:r>
              <a:rPr lang="zh-CN" altLang="en-US" sz="1200" dirty="0" smtClean="0"/>
              <a:t>双引号），</a:t>
            </a:r>
            <a:r>
              <a:rPr lang="en-US" altLang="zh-CN" sz="1200" dirty="0" smtClean="0"/>
              <a:t>……</a:t>
            </a:r>
          </a:p>
          <a:p>
            <a:pPr lvl="1">
              <a:lnSpc>
                <a:spcPct val="114000"/>
              </a:lnSpc>
            </a:pPr>
            <a:r>
              <a:rPr lang="zh-CN" altLang="en-US" sz="1200" dirty="0" smtClean="0"/>
              <a:t>数字修饰：命令前加数字表示重复该命令几次</a:t>
            </a:r>
            <a:endParaRPr lang="en-US" altLang="zh-CN" sz="1200" dirty="0" smtClean="0"/>
          </a:p>
          <a:p>
            <a:pPr lvl="1">
              <a:lnSpc>
                <a:spcPct val="114000"/>
              </a:lnSpc>
            </a:pPr>
            <a:r>
              <a:rPr lang="zh-CN" altLang="en-US" sz="1200" dirty="0" smtClean="0"/>
              <a:t>其他修饰：</a:t>
            </a:r>
            <a:r>
              <a:rPr lang="en-US" altLang="zh-CN" sz="1200" dirty="0" err="1" smtClean="0"/>
              <a:t>i</a:t>
            </a:r>
            <a:r>
              <a:rPr lang="zh-CN" altLang="en-US" sz="1200" dirty="0" smtClean="0"/>
              <a:t>（括号</a:t>
            </a:r>
            <a:r>
              <a:rPr lang="en-US" altLang="zh-CN" sz="1200" dirty="0" smtClean="0"/>
              <a:t>/</a:t>
            </a:r>
            <a:r>
              <a:rPr lang="zh-CN" altLang="en-US" sz="1200" dirty="0" smtClean="0"/>
              <a:t>引号内部），</a:t>
            </a:r>
            <a:r>
              <a:rPr lang="en-US" altLang="zh-CN" sz="1200" dirty="0" smtClean="0"/>
              <a:t>a</a:t>
            </a:r>
            <a:r>
              <a:rPr lang="zh-CN" altLang="en-US" sz="1200" dirty="0" smtClean="0"/>
              <a:t>（包括括号</a:t>
            </a:r>
            <a:r>
              <a:rPr lang="en-US" altLang="zh-CN" sz="1200" dirty="0" smtClean="0"/>
              <a:t>/</a:t>
            </a:r>
            <a:r>
              <a:rPr lang="zh-CN" altLang="en-US" sz="1200" dirty="0" smtClean="0"/>
              <a:t>引号所有内容）</a:t>
            </a:r>
            <a:endParaRPr lang="en-US" altLang="zh-CN" sz="1200" dirty="0" smtClean="0"/>
          </a:p>
          <a:p>
            <a:pPr lvl="1">
              <a:lnSpc>
                <a:spcPct val="114000"/>
              </a:lnSpc>
            </a:pPr>
            <a:r>
              <a:rPr lang="zh-CN" altLang="en-US" sz="1200" dirty="0" smtClean="0"/>
              <a:t>快捷操作：</a:t>
            </a:r>
            <a:r>
              <a:rPr lang="en-US" altLang="zh-CN" sz="1200" dirty="0" err="1" smtClean="0"/>
              <a:t>yy</a:t>
            </a:r>
            <a:r>
              <a:rPr lang="zh-CN" altLang="en-US" sz="1200" dirty="0" smtClean="0"/>
              <a:t>（复制当前行），</a:t>
            </a:r>
            <a:r>
              <a:rPr lang="en-US" altLang="zh-CN" sz="1200" dirty="0" err="1" smtClean="0"/>
              <a:t>dd</a:t>
            </a:r>
            <a:r>
              <a:rPr lang="zh-CN" altLang="en-US" sz="1200" dirty="0" smtClean="0"/>
              <a:t>（删除当前行）</a:t>
            </a:r>
            <a:r>
              <a:rPr lang="en-US" altLang="zh-CN" sz="1200" dirty="0" smtClean="0"/>
              <a:t>……</a:t>
            </a:r>
          </a:p>
          <a:p>
            <a:pPr lvl="1">
              <a:lnSpc>
                <a:spcPct val="114000"/>
              </a:lnSpc>
            </a:pPr>
            <a:r>
              <a:rPr lang="zh-CN" altLang="en-US" sz="1200" dirty="0" smtClean="0"/>
              <a:t>例子：</a:t>
            </a:r>
            <a:endParaRPr lang="en-US" altLang="zh-CN" sz="1200" dirty="0" smtClean="0"/>
          </a:p>
          <a:p>
            <a:pPr lvl="2">
              <a:lnSpc>
                <a:spcPct val="114000"/>
              </a:lnSpc>
            </a:pPr>
            <a:r>
              <a:rPr lang="zh-CN" altLang="en-US" sz="1050" dirty="0" smtClean="0"/>
              <a:t>从当前光标复制到行尾：</a:t>
            </a:r>
            <a:r>
              <a:rPr lang="en-US" altLang="zh-CN" sz="1050" dirty="0" smtClean="0"/>
              <a:t>y$</a:t>
            </a:r>
          </a:p>
          <a:p>
            <a:pPr lvl="2">
              <a:lnSpc>
                <a:spcPct val="114000"/>
              </a:lnSpc>
            </a:pPr>
            <a:r>
              <a:rPr lang="zh-CN" altLang="en-US" sz="1050" dirty="0" smtClean="0"/>
              <a:t>删除</a:t>
            </a:r>
            <a:r>
              <a:rPr lang="en-US" altLang="zh-CN" sz="1050" dirty="0" smtClean="0"/>
              <a:t>2</a:t>
            </a:r>
            <a:r>
              <a:rPr lang="zh-CN" altLang="en-US" sz="1050" dirty="0" smtClean="0"/>
              <a:t>个单词：</a:t>
            </a:r>
            <a:r>
              <a:rPr lang="en-US" altLang="zh-CN" sz="1050" dirty="0" smtClean="0"/>
              <a:t>2dw</a:t>
            </a:r>
          </a:p>
          <a:p>
            <a:pPr lvl="2">
              <a:lnSpc>
                <a:spcPct val="114000"/>
              </a:lnSpc>
            </a:pPr>
            <a:r>
              <a:rPr lang="zh-CN" altLang="en-US" sz="1050" dirty="0" smtClean="0"/>
              <a:t>改变单引号内容：光标移动到括号部分后顺序按下</a:t>
            </a:r>
            <a:r>
              <a:rPr lang="zh-CN" altLang="en-US" sz="1050" baseline="0" dirty="0" smtClean="0"/>
              <a:t>  </a:t>
            </a:r>
            <a:r>
              <a:rPr lang="en-US" altLang="zh-CN" sz="1050" dirty="0" smtClean="0"/>
              <a:t>c </a:t>
            </a:r>
            <a:r>
              <a:rPr lang="en-US" altLang="zh-CN" sz="1050" dirty="0" err="1" smtClean="0"/>
              <a:t>i</a:t>
            </a:r>
            <a:r>
              <a:rPr lang="en-US" altLang="zh-CN" sz="1050" dirty="0" smtClean="0"/>
              <a:t> </a:t>
            </a:r>
            <a:r>
              <a:rPr lang="zh-CN" altLang="en-US" sz="1050" dirty="0" smtClean="0"/>
              <a:t>‘</a:t>
            </a:r>
            <a:endParaRPr lang="en-US" altLang="zh-CN" sz="1050" dirty="0" smtClean="0"/>
          </a:p>
          <a:p>
            <a:pPr lvl="2">
              <a:lnSpc>
                <a:spcPct val="114000"/>
              </a:lnSpc>
            </a:pPr>
            <a:r>
              <a:rPr lang="zh-CN" altLang="en-US" sz="1050" dirty="0" smtClean="0"/>
              <a:t>删除包括小括号的所有内容：</a:t>
            </a:r>
            <a:r>
              <a:rPr lang="zh-CN" altLang="zh-CN" sz="1050" kern="1200" dirty="0" smtClean="0">
                <a:solidFill>
                  <a:schemeClr val="tx1"/>
                </a:solidFill>
                <a:effectLst/>
              </a:rPr>
              <a:t>光标移动到括号部分后顺序按下</a:t>
            </a:r>
            <a:r>
              <a:rPr lang="en-US" altLang="zh-CN" sz="1050" kern="12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altLang="zh-CN" sz="1050" dirty="0" smtClean="0"/>
              <a:t>d a b</a:t>
            </a:r>
          </a:p>
        </p:txBody>
      </p:sp>
    </p:spTree>
    <p:extLst>
      <p:ext uri="{BB962C8B-B14F-4D97-AF65-F5344CB8AC3E}">
        <p14:creationId xmlns:p14="http://schemas.microsoft.com/office/powerpoint/2010/main" val="33235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编辑文件：</a:t>
            </a:r>
            <a:r>
              <a:rPr lang="en-US" altLang="zh-CN" dirty="0" smtClean="0"/>
              <a:t>VIM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87499"/>
            <a:ext cx="7886700" cy="4975225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lvl="0" rtl="0" eaLnBrk="1" latinLnBrk="0" hangingPunct="1">
              <a:lnSpc>
                <a:spcPct val="114000"/>
              </a:lnSpc>
            </a:pPr>
            <a:r>
              <a:rPr lang="zh-CN" altLang="en-US" sz="1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文件操作：</a:t>
            </a:r>
            <a:endParaRPr lang="en-US" altLang="zh-CN" sz="14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1">
              <a:lnSpc>
                <a:spcPct val="114000"/>
              </a:lnSpc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:e+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文件名</a:t>
            </a:r>
            <a:r>
              <a:rPr lang="en-US" altLang="zh-CN" sz="1200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1200" dirty="0"/>
              <a:t>–</a:t>
            </a:r>
            <a:r>
              <a:rPr lang="en-US" altLang="zh-CN" sz="1200" dirty="0" smtClean="0">
                <a:latin typeface="+mj-lt"/>
                <a:ea typeface="+mj-ea"/>
                <a:cs typeface="+mj-cs"/>
              </a:rPr>
              <a:t> </a:t>
            </a:r>
            <a:r>
              <a:rPr lang="zh-CN" altLang="en-US" sz="1200" dirty="0" smtClean="0">
                <a:latin typeface="+mj-lt"/>
                <a:ea typeface="+mj-ea"/>
                <a:cs typeface="+mj-cs"/>
              </a:rPr>
              <a:t>打开文件</a:t>
            </a:r>
            <a:endParaRPr lang="en-US" altLang="zh-CN" sz="1200" dirty="0" smtClean="0">
              <a:latin typeface="+mj-lt"/>
              <a:ea typeface="+mj-ea"/>
              <a:cs typeface="+mj-cs"/>
            </a:endParaRPr>
          </a:p>
          <a:p>
            <a:pPr lvl="1">
              <a:lnSpc>
                <a:spcPct val="114000"/>
              </a:lnSpc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:e+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目录名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–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打开目录文件列表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 lvl="1">
              <a:lnSpc>
                <a:spcPct val="114000"/>
              </a:lnSpc>
            </a:pPr>
            <a:r>
              <a:rPr lang="en-US" altLang="zh-CN" sz="1200" dirty="0" smtClean="0">
                <a:latin typeface="+mj-lt"/>
                <a:ea typeface="+mj-ea"/>
                <a:cs typeface="+mj-cs"/>
              </a:rPr>
              <a:t>:e! – </a:t>
            </a:r>
            <a:r>
              <a:rPr lang="zh-CN" altLang="en-US" sz="1200" dirty="0" smtClean="0">
                <a:latin typeface="+mj-lt"/>
                <a:ea typeface="+mj-ea"/>
                <a:cs typeface="+mj-cs"/>
              </a:rPr>
              <a:t>将文件恢复到上一次保存时状态</a:t>
            </a:r>
            <a:endParaRPr lang="en-US" altLang="zh-CN" sz="1200" dirty="0" smtClean="0">
              <a:latin typeface="+mj-lt"/>
              <a:ea typeface="+mj-ea"/>
              <a:cs typeface="+mj-cs"/>
            </a:endParaRPr>
          </a:p>
          <a:p>
            <a:pPr lvl="1">
              <a:lnSpc>
                <a:spcPct val="114000"/>
              </a:lnSpc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:w –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保存文件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1">
              <a:lnSpc>
                <a:spcPct val="114000"/>
              </a:lnSpc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:w+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文件名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–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将编辑内容保存到文件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1">
              <a:lnSpc>
                <a:spcPct val="114000"/>
              </a:lnSpc>
            </a:pPr>
            <a:r>
              <a:rPr lang="en-US" altLang="zh-CN" sz="1200" dirty="0" smtClean="0">
                <a:latin typeface="+mj-lt"/>
                <a:ea typeface="+mj-ea"/>
                <a:cs typeface="+mj-cs"/>
              </a:rPr>
              <a:t>:q – </a:t>
            </a:r>
            <a:r>
              <a:rPr lang="zh-CN" altLang="en-US" sz="1200" dirty="0" smtClean="0">
                <a:latin typeface="+mj-lt"/>
                <a:ea typeface="+mj-ea"/>
                <a:cs typeface="+mj-cs"/>
              </a:rPr>
              <a:t>退出</a:t>
            </a:r>
            <a:r>
              <a:rPr lang="en-US" altLang="zh-CN" sz="1200" dirty="0" smtClean="0">
                <a:latin typeface="+mj-lt"/>
                <a:ea typeface="+mj-ea"/>
                <a:cs typeface="+mj-cs"/>
              </a:rPr>
              <a:t>vim</a:t>
            </a:r>
          </a:p>
          <a:p>
            <a:pPr lvl="1">
              <a:lnSpc>
                <a:spcPct val="114000"/>
              </a:lnSpc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:q! –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放弃未保存的修改强制退出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vim</a:t>
            </a:r>
          </a:p>
          <a:p>
            <a:pPr>
              <a:lnSpc>
                <a:spcPct val="114000"/>
              </a:lnSpc>
            </a:pPr>
            <a:r>
              <a:rPr lang="zh-CN" altLang="zh-CN" sz="1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简单搜索命令：</a:t>
            </a:r>
            <a:r>
              <a:rPr lang="en-US" altLang="zh-CN" sz="1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</a:t>
            </a:r>
            <a:r>
              <a:rPr lang="zh-CN" altLang="zh-CN" sz="1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（向后搜索）</a:t>
            </a:r>
            <a:r>
              <a:rPr lang="en-US" altLang="zh-CN" sz="1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</a:t>
            </a:r>
            <a:r>
              <a:rPr lang="zh-CN" altLang="zh-CN" sz="1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（向前搜索）</a:t>
            </a:r>
            <a:r>
              <a:rPr lang="en-US" altLang="zh-CN" sz="1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*</a:t>
            </a:r>
            <a:r>
              <a:rPr lang="zh-CN" altLang="zh-CN" sz="1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（搜索光标处单词）</a:t>
            </a:r>
            <a:endParaRPr lang="zh-CN" altLang="zh-CN" sz="1400" dirty="0" smtClean="0">
              <a:effectLst/>
            </a:endParaRPr>
          </a:p>
          <a:p>
            <a:pPr>
              <a:lnSpc>
                <a:spcPct val="114000"/>
              </a:lnSpc>
            </a:pPr>
            <a:r>
              <a:rPr lang="zh-CN" altLang="zh-CN" sz="1400" dirty="0">
                <a:latin typeface="+mj-lt"/>
                <a:ea typeface="+mj-ea"/>
                <a:cs typeface="+mj-cs"/>
              </a:rPr>
              <a:t>替换命令：</a:t>
            </a:r>
          </a:p>
          <a:p>
            <a:pPr lvl="1">
              <a:lnSpc>
                <a:spcPct val="114000"/>
              </a:lnSpc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当前行替换：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:s/xxx/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yyy</a:t>
            </a:r>
            <a:endParaRPr lang="zh-CN" altLang="zh-CN" sz="800" dirty="0" smtClean="0">
              <a:effectLst/>
            </a:endParaRPr>
          </a:p>
          <a:p>
            <a:pPr lvl="1">
              <a:lnSpc>
                <a:spcPct val="114000"/>
              </a:lnSpc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全文替换：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前加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%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，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:%s/xxx/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yyy</a:t>
            </a:r>
            <a:endParaRPr lang="zh-CN" altLang="zh-CN" sz="800" dirty="0" smtClean="0">
              <a:effectLst/>
            </a:endParaRPr>
          </a:p>
          <a:p>
            <a:pPr lvl="1">
              <a:lnSpc>
                <a:spcPct val="114000"/>
              </a:lnSpc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替换一行中的多个匹配项：最后加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:s/xxx/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yyy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/g</a:t>
            </a:r>
            <a:endParaRPr lang="zh-CN" altLang="zh-CN" sz="800" dirty="0" smtClean="0">
              <a:effectLst/>
            </a:endParaRPr>
          </a:p>
          <a:p>
            <a:pPr>
              <a:lnSpc>
                <a:spcPct val="114000"/>
              </a:lnSpc>
            </a:pPr>
            <a:r>
              <a:rPr lang="zh-CN" altLang="zh-CN" sz="1400" dirty="0">
                <a:latin typeface="+mj-lt"/>
                <a:ea typeface="+mj-ea"/>
                <a:cs typeface="+mj-cs"/>
              </a:rPr>
              <a:t>自动补全：插入模式下按</a:t>
            </a:r>
            <a:r>
              <a:rPr lang="en-US" altLang="zh-CN" sz="1400" dirty="0" err="1" smtClean="0">
                <a:latin typeface="+mj-lt"/>
                <a:ea typeface="+mj-ea"/>
                <a:cs typeface="+mj-cs"/>
              </a:rPr>
              <a:t>ctrl+p</a:t>
            </a:r>
            <a:endParaRPr lang="zh-CN" altLang="zh-CN" sz="1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99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编译程序：</a:t>
            </a:r>
            <a:r>
              <a:rPr lang="en-US" altLang="zh-CN" dirty="0" smtClean="0"/>
              <a:t>Intel FORTRAN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zh-CN" altLang="en-US" sz="1600" dirty="0" smtClean="0"/>
              <a:t>单文件编译：</a:t>
            </a:r>
            <a:endParaRPr lang="en-US" altLang="zh-CN" sz="1600" dirty="0" smtClean="0"/>
          </a:p>
          <a:p>
            <a:pPr lvl="1">
              <a:lnSpc>
                <a:spcPct val="114000"/>
              </a:lnSpc>
            </a:pPr>
            <a:r>
              <a:rPr lang="en-US" altLang="zh-CN" sz="1400" dirty="0" err="1"/>
              <a:t>i</a:t>
            </a:r>
            <a:r>
              <a:rPr lang="en-US" altLang="zh-CN" sz="1400" dirty="0" err="1" smtClean="0"/>
              <a:t>fort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-o </a:t>
            </a:r>
            <a:r>
              <a:rPr lang="zh-CN" altLang="en-US" sz="1400" dirty="0"/>
              <a:t>可执行</a:t>
            </a:r>
            <a:r>
              <a:rPr lang="zh-CN" altLang="en-US" sz="1400" dirty="0" smtClean="0"/>
              <a:t>文件名</a:t>
            </a:r>
            <a:r>
              <a:rPr lang="en-US" altLang="zh-CN" sz="1400" dirty="0" smtClean="0"/>
              <a:t> </a:t>
            </a:r>
            <a:r>
              <a:rPr lang="zh-CN" altLang="en-US" sz="1400" dirty="0" smtClean="0"/>
              <a:t>源程序文件名 </a:t>
            </a:r>
            <a:endParaRPr lang="en-US" altLang="zh-CN" sz="1400" dirty="0" smtClean="0"/>
          </a:p>
          <a:p>
            <a:pPr lvl="1">
              <a:lnSpc>
                <a:spcPct val="114000"/>
              </a:lnSpc>
            </a:pPr>
            <a:r>
              <a:rPr lang="zh-CN" altLang="en-US" sz="1400" dirty="0" smtClean="0"/>
              <a:t>一般应加入</a:t>
            </a:r>
            <a:r>
              <a:rPr lang="en-US" altLang="zh-CN" sz="1400" dirty="0" smtClean="0"/>
              <a:t>-O2</a:t>
            </a:r>
            <a:r>
              <a:rPr lang="zh-CN" altLang="en-US" sz="1400" dirty="0" smtClean="0"/>
              <a:t>优化参数</a:t>
            </a:r>
            <a:endParaRPr lang="en-US" altLang="zh-CN" sz="1400" dirty="0" smtClean="0"/>
          </a:p>
          <a:p>
            <a:pPr>
              <a:lnSpc>
                <a:spcPct val="114000"/>
              </a:lnSpc>
            </a:pPr>
            <a:r>
              <a:rPr lang="zh-CN" altLang="en-US" sz="1600" dirty="0"/>
              <a:t>多</a:t>
            </a:r>
            <a:r>
              <a:rPr lang="zh-CN" altLang="en-US" sz="1600" dirty="0" smtClean="0"/>
              <a:t>文件编译：</a:t>
            </a:r>
            <a:endParaRPr lang="en-US" altLang="zh-CN" sz="1600" dirty="0" smtClean="0"/>
          </a:p>
          <a:p>
            <a:pPr lvl="1">
              <a:lnSpc>
                <a:spcPct val="114000"/>
              </a:lnSpc>
            </a:pPr>
            <a:r>
              <a:rPr lang="zh-CN" altLang="en-US" sz="1400" dirty="0" smtClean="0"/>
              <a:t>直接编译：</a:t>
            </a:r>
            <a:r>
              <a:rPr lang="en-US" altLang="zh-CN" sz="1400" dirty="0" err="1" smtClean="0"/>
              <a:t>ifort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-o </a:t>
            </a:r>
            <a:r>
              <a:rPr lang="zh-CN" altLang="en-US" sz="1400" dirty="0"/>
              <a:t>可执行</a:t>
            </a:r>
            <a:r>
              <a:rPr lang="zh-CN" altLang="en-US" sz="1400" dirty="0" smtClean="0"/>
              <a:t>文件名 所有</a:t>
            </a:r>
            <a:r>
              <a:rPr lang="zh-CN" altLang="en-US" sz="1400" dirty="0"/>
              <a:t>源程序文件</a:t>
            </a:r>
            <a:r>
              <a:rPr lang="zh-CN" altLang="en-US" sz="1400" dirty="0" smtClean="0"/>
              <a:t>列表  </a:t>
            </a:r>
            <a:endParaRPr lang="en-US" altLang="zh-CN" sz="1400" dirty="0" smtClean="0"/>
          </a:p>
          <a:p>
            <a:pPr lvl="1">
              <a:lnSpc>
                <a:spcPct val="114000"/>
              </a:lnSpc>
            </a:pPr>
            <a:r>
              <a:rPr lang="zh-CN" altLang="en-US" sz="1400" dirty="0" smtClean="0"/>
              <a:t>写</a:t>
            </a:r>
            <a:r>
              <a:rPr lang="en-US" altLang="zh-CN" sz="1400" dirty="0" err="1" smtClean="0"/>
              <a:t>makefile</a:t>
            </a:r>
            <a:r>
              <a:rPr lang="zh-CN" altLang="en-US" sz="1400" dirty="0" smtClean="0"/>
              <a:t>然后使用</a:t>
            </a:r>
            <a:r>
              <a:rPr lang="en-US" altLang="zh-CN" sz="1400" dirty="0" smtClean="0"/>
              <a:t>make</a:t>
            </a:r>
            <a:r>
              <a:rPr lang="zh-CN" altLang="en-US" sz="1400" dirty="0" smtClean="0"/>
              <a:t>命令</a:t>
            </a:r>
            <a:endParaRPr lang="en-US" altLang="zh-CN" sz="1400" dirty="0"/>
          </a:p>
          <a:p>
            <a:pPr>
              <a:lnSpc>
                <a:spcPct val="114000"/>
              </a:lnSpc>
            </a:pPr>
            <a:r>
              <a:rPr lang="zh-CN" altLang="en-US" sz="1800" dirty="0" smtClean="0"/>
              <a:t>编译</a:t>
            </a:r>
            <a:r>
              <a:rPr lang="en-US" altLang="zh-CN" sz="1800" dirty="0" smtClean="0"/>
              <a:t>OpenMP</a:t>
            </a:r>
            <a:r>
              <a:rPr lang="zh-CN" altLang="en-US" sz="1800" dirty="0" smtClean="0"/>
              <a:t>程序：</a:t>
            </a:r>
            <a:endParaRPr lang="en-US" altLang="zh-CN" sz="1800" dirty="0" smtClean="0"/>
          </a:p>
          <a:p>
            <a:pPr lvl="1">
              <a:lnSpc>
                <a:spcPct val="114000"/>
              </a:lnSpc>
            </a:pPr>
            <a:r>
              <a:rPr lang="zh-CN" altLang="en-US" sz="1400" dirty="0" smtClean="0"/>
              <a:t>加入 </a:t>
            </a:r>
            <a:r>
              <a:rPr lang="en-US" altLang="zh-CN" sz="1400" dirty="0"/>
              <a:t>-</a:t>
            </a:r>
            <a:r>
              <a:rPr lang="en-US" altLang="zh-CN" sz="1400" dirty="0" err="1" smtClean="0"/>
              <a:t>openmp</a:t>
            </a:r>
            <a:r>
              <a:rPr lang="zh-CN" altLang="en-US" sz="1400" dirty="0" smtClean="0"/>
              <a:t>参数： </a:t>
            </a:r>
            <a:r>
              <a:rPr lang="en-US" altLang="zh-CN" sz="1400" dirty="0" err="1" smtClean="0"/>
              <a:t>ifort</a:t>
            </a:r>
            <a:r>
              <a:rPr lang="en-US" altLang="zh-CN" sz="1400" dirty="0" smtClean="0"/>
              <a:t> –</a:t>
            </a:r>
            <a:r>
              <a:rPr lang="en-US" altLang="zh-CN" sz="1400" dirty="0" err="1" smtClean="0"/>
              <a:t>openmp</a:t>
            </a:r>
            <a:r>
              <a:rPr lang="en-US" altLang="zh-CN" sz="1400" dirty="0" smtClean="0"/>
              <a:t> –o</a:t>
            </a:r>
            <a:r>
              <a:rPr lang="zh-CN" altLang="en-US" sz="1400" dirty="0"/>
              <a:t>可执行文件名</a:t>
            </a:r>
            <a:r>
              <a:rPr lang="en-US" altLang="zh-CN" sz="1400" dirty="0"/>
              <a:t> </a:t>
            </a:r>
            <a:r>
              <a:rPr lang="zh-CN" altLang="en-US" sz="1400" dirty="0"/>
              <a:t>源程序文件名 </a:t>
            </a:r>
            <a:endParaRPr lang="en-US" altLang="zh-CN" sz="1400" dirty="0" smtClean="0"/>
          </a:p>
          <a:p>
            <a:pPr lvl="1">
              <a:lnSpc>
                <a:spcPct val="114000"/>
              </a:lnSpc>
            </a:pPr>
            <a:r>
              <a:rPr lang="zh-CN" altLang="en-US" sz="1400" dirty="0" smtClean="0"/>
              <a:t>运行前要设置并行线程数：</a:t>
            </a:r>
            <a:r>
              <a:rPr lang="en-US" altLang="zh-CN" sz="1400" dirty="0" smtClean="0"/>
              <a:t>export OMP_NUM_THREADS=16</a:t>
            </a:r>
            <a:endParaRPr lang="en-US" altLang="zh-CN" sz="1400" dirty="0"/>
          </a:p>
          <a:p>
            <a:pPr>
              <a:lnSpc>
                <a:spcPct val="114000"/>
              </a:lnSpc>
            </a:pPr>
            <a:r>
              <a:rPr lang="zh-CN" altLang="en-US" sz="1800" dirty="0" smtClean="0"/>
              <a:t>编译</a:t>
            </a:r>
            <a:r>
              <a:rPr lang="en-US" altLang="zh-CN" sz="1800" dirty="0" smtClean="0"/>
              <a:t>MPI</a:t>
            </a:r>
            <a:r>
              <a:rPr lang="zh-CN" altLang="en-US" sz="1800" dirty="0" smtClean="0"/>
              <a:t>并行程序：</a:t>
            </a:r>
            <a:endParaRPr lang="en-US" altLang="zh-CN" sz="1800" dirty="0" smtClean="0"/>
          </a:p>
          <a:p>
            <a:pPr lvl="1">
              <a:lnSpc>
                <a:spcPct val="114000"/>
              </a:lnSpc>
            </a:pPr>
            <a:r>
              <a:rPr lang="zh-CN" altLang="en-US" sz="1400" dirty="0" smtClean="0"/>
              <a:t>用</a:t>
            </a:r>
            <a:r>
              <a:rPr lang="en-US" altLang="zh-CN" sz="1400" dirty="0" err="1" smtClean="0"/>
              <a:t>mpiifort</a:t>
            </a:r>
            <a:r>
              <a:rPr lang="zh-CN" altLang="en-US" sz="1400" dirty="0" smtClean="0"/>
              <a:t>代替</a:t>
            </a:r>
            <a:r>
              <a:rPr lang="en-US" altLang="zh-CN" sz="1400" dirty="0" err="1" smtClean="0"/>
              <a:t>ifort</a:t>
            </a:r>
            <a:r>
              <a:rPr lang="zh-CN" altLang="en-US" sz="1400" dirty="0" smtClean="0"/>
              <a:t>编译</a:t>
            </a:r>
            <a:endParaRPr lang="en-US" altLang="zh-CN" sz="1400" dirty="0" smtClean="0"/>
          </a:p>
          <a:p>
            <a:pPr lvl="1">
              <a:lnSpc>
                <a:spcPct val="114000"/>
              </a:lnSpc>
            </a:pPr>
            <a:r>
              <a:rPr lang="zh-CN" altLang="en-US" sz="1400" dirty="0"/>
              <a:t>提交</a:t>
            </a:r>
            <a:r>
              <a:rPr lang="zh-CN" altLang="en-US" sz="1400" dirty="0" smtClean="0"/>
              <a:t>作业运行时要加入</a:t>
            </a:r>
            <a:r>
              <a:rPr lang="en-US" altLang="zh-CN" sz="1400" dirty="0" err="1" smtClean="0"/>
              <a:t>mpijob</a:t>
            </a:r>
            <a:r>
              <a:rPr lang="zh-CN" altLang="en-US" sz="1400" dirty="0" smtClean="0"/>
              <a:t>参数</a:t>
            </a:r>
            <a:endParaRPr lang="en-US" altLang="zh-CN" sz="1400" dirty="0" smtClean="0"/>
          </a:p>
        </p:txBody>
      </p:sp>
    </p:spTree>
    <p:extLst>
      <p:ext uri="{BB962C8B-B14F-4D97-AF65-F5344CB8AC3E}">
        <p14:creationId xmlns:p14="http://schemas.microsoft.com/office/powerpoint/2010/main" val="122646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我要提交任务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zh-CN" altLang="en-US" dirty="0" smtClean="0"/>
              <a:t>排队不插队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用</a:t>
            </a:r>
            <a:r>
              <a:rPr lang="en-US" altLang="zh-CN" dirty="0" err="1" smtClean="0"/>
              <a:t>bsub</a:t>
            </a:r>
            <a:r>
              <a:rPr lang="zh-CN" altLang="en-US" dirty="0" smtClean="0"/>
              <a:t>而不是直接运行</a:t>
            </a:r>
            <a:endParaRPr lang="en-US" altLang="zh-CN" dirty="0" smtClean="0"/>
          </a:p>
          <a:p>
            <a:r>
              <a:rPr lang="zh-CN" altLang="en-US" dirty="0" smtClean="0"/>
              <a:t>日志文件很重要</a:t>
            </a:r>
            <a:r>
              <a:rPr lang="en-US" altLang="zh-CN" sz="1800" dirty="0">
                <a:latin typeface="Consolas" panose="020B0609020204030204" pitchFamily="49" charset="0"/>
                <a:cs typeface="Consolas" panose="020B0609020204030204" pitchFamily="49" charset="0"/>
              </a:rPr>
              <a:t>-o %J.log -e %</a:t>
            </a:r>
            <a:r>
              <a:rPr lang="en-US" altLang="zh-CN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J.err</a:t>
            </a:r>
            <a:endParaRPr lang="en-US" altLang="zh-CN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zh-CN" altLang="en-US" dirty="0" smtClean="0"/>
              <a:t>具体队列设置请看登录提示或者</a:t>
            </a:r>
            <a:r>
              <a:rPr lang="zh-CN" altLang="en-US" dirty="0"/>
              <a:t>登录</a:t>
            </a:r>
            <a:r>
              <a:rPr lang="zh-CN" altLang="en-US" dirty="0" smtClean="0"/>
              <a:t>服务器后使用</a:t>
            </a:r>
            <a:r>
              <a:rPr lang="en-US" altLang="zh-CN" sz="1800" dirty="0">
                <a:latin typeface="Consolas" panose="020B0609020204030204" pitchFamily="49" charset="0"/>
                <a:cs typeface="Consolas" panose="020B0609020204030204" pitchFamily="49" charset="0"/>
              </a:rPr>
              <a:t>cat /</a:t>
            </a:r>
            <a:r>
              <a:rPr lang="en-US" altLang="zh-CN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etc</a:t>
            </a:r>
            <a:r>
              <a:rPr lang="en-US" altLang="zh-CN" sz="18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altLang="zh-CN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motd</a:t>
            </a:r>
            <a:r>
              <a:rPr lang="zh-CN" altLang="en-US" dirty="0" smtClean="0"/>
              <a:t>命令</a:t>
            </a:r>
            <a:endParaRPr lang="en-US" altLang="zh-CN" dirty="0" smtClean="0"/>
          </a:p>
          <a:p>
            <a:endParaRPr lang="en-US" altLang="zh-CN" baseline="0" dirty="0" smtClean="0"/>
          </a:p>
          <a:p>
            <a:r>
              <a:rPr lang="zh-CN" altLang="en-US" dirty="0" smtClean="0"/>
              <a:t>注意：合理使用队列</a:t>
            </a:r>
            <a:endParaRPr lang="en-US" altLang="zh-CN" baseline="0" dirty="0"/>
          </a:p>
          <a:p>
            <a:pPr lvl="1"/>
            <a:r>
              <a:rPr lang="zh-CN" altLang="en-US" dirty="0" smtClean="0"/>
              <a:t>不通过队列直接运行的程序会被随时中止</a:t>
            </a:r>
            <a:endParaRPr lang="en-US" altLang="zh-CN" dirty="0" smtClean="0"/>
          </a:p>
          <a:p>
            <a:pPr lvl="1"/>
            <a:r>
              <a:rPr lang="zh-CN" altLang="en-US" dirty="0"/>
              <a:t>实际</a:t>
            </a:r>
            <a:r>
              <a:rPr lang="zh-CN" altLang="en-US" dirty="0" smtClean="0"/>
              <a:t>使用</a:t>
            </a:r>
            <a:r>
              <a:rPr lang="en-US" altLang="zh-CN" dirty="0" smtClean="0"/>
              <a:t>CPU</a:t>
            </a:r>
            <a:r>
              <a:rPr lang="zh-CN" altLang="en-US" dirty="0" smtClean="0"/>
              <a:t>超出申请</a:t>
            </a:r>
            <a:r>
              <a:rPr lang="en-US" altLang="zh-CN" dirty="0" smtClean="0"/>
              <a:t>CPU</a:t>
            </a:r>
            <a:r>
              <a:rPr lang="zh-CN" altLang="en-US" dirty="0" smtClean="0"/>
              <a:t>的任务也会被随时中止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4878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027" t="2392" r="8254" b="41581"/>
          <a:stretch/>
        </p:blipFill>
        <p:spPr>
          <a:xfrm>
            <a:off x="24785" y="5150498"/>
            <a:ext cx="9094431" cy="17075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使用</a:t>
            </a:r>
            <a:r>
              <a:rPr lang="en-US" altLang="zh-CN" dirty="0" smtClean="0"/>
              <a:t>VASP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0000" y="1440000"/>
            <a:ext cx="8640000" cy="3710498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zh-CN" altLang="en-US" sz="1600" dirty="0" smtClean="0"/>
              <a:t>提示：</a:t>
            </a:r>
            <a:r>
              <a:rPr lang="en-US" altLang="zh-CN" sz="1600" dirty="0" smtClean="0"/>
              <a:t>VASP</a:t>
            </a:r>
            <a:r>
              <a:rPr lang="zh-CN" altLang="en-US" sz="1600" dirty="0" smtClean="0"/>
              <a:t>通信开销大</a:t>
            </a:r>
            <a:r>
              <a:rPr lang="zh-CN" altLang="en-US" sz="1600" dirty="0"/>
              <a:t>，</a:t>
            </a:r>
            <a:r>
              <a:rPr lang="zh-CN" altLang="en-US" sz="1600" dirty="0" smtClean="0"/>
              <a:t>尽量避免跨节点运行，如果必须跨节点运行要使用带</a:t>
            </a:r>
            <a:r>
              <a:rPr lang="en-US" altLang="zh-CN" sz="1600" dirty="0" err="1" smtClean="0"/>
              <a:t>infiniband</a:t>
            </a:r>
            <a:r>
              <a:rPr lang="zh-CN" altLang="en-US" sz="1600" dirty="0" smtClean="0"/>
              <a:t>的服务器：</a:t>
            </a:r>
            <a:r>
              <a:rPr lang="en-US" altLang="zh-CN" sz="1600" dirty="0" err="1" smtClean="0"/>
              <a:t>ustcgpu</a:t>
            </a:r>
            <a:r>
              <a:rPr lang="zh-CN" altLang="en-US" sz="1600" dirty="0" smtClean="0"/>
              <a:t>和</a:t>
            </a:r>
            <a:r>
              <a:rPr lang="en-US" altLang="zh-CN" sz="1600" dirty="0" smtClean="0"/>
              <a:t>ChinaGrid</a:t>
            </a:r>
          </a:p>
          <a:p>
            <a:pPr>
              <a:lnSpc>
                <a:spcPct val="114000"/>
              </a:lnSpc>
            </a:pPr>
            <a:r>
              <a:rPr lang="zh-CN" altLang="en-US" sz="1600" dirty="0" smtClean="0"/>
              <a:t>服务器上有</a:t>
            </a:r>
            <a:r>
              <a:rPr lang="zh-CN" altLang="en-US" sz="1600" dirty="0"/>
              <a:t>编译</a:t>
            </a:r>
            <a:r>
              <a:rPr lang="zh-CN" altLang="en-US" sz="1600" dirty="0" smtClean="0"/>
              <a:t>好的</a:t>
            </a:r>
            <a:r>
              <a:rPr lang="en-US" altLang="zh-CN" sz="1600" dirty="0" err="1" smtClean="0"/>
              <a:t>vasp</a:t>
            </a:r>
            <a:r>
              <a:rPr lang="zh-CN" altLang="en-US" sz="1600" dirty="0" smtClean="0"/>
              <a:t>，在</a:t>
            </a:r>
            <a:r>
              <a:rPr lang="en-US" altLang="zh-CN" sz="1600" dirty="0" smtClean="0"/>
              <a:t>~/.</a:t>
            </a:r>
            <a:r>
              <a:rPr lang="en-US" altLang="zh-CN" sz="1600" dirty="0" err="1" smtClean="0"/>
              <a:t>bashrc</a:t>
            </a:r>
            <a:r>
              <a:rPr lang="zh-CN" altLang="en-US" sz="1600" dirty="0" smtClean="0"/>
              <a:t>里面加入：</a:t>
            </a:r>
            <a:endParaRPr lang="en-US" altLang="zh-CN" sz="1600" dirty="0" smtClean="0"/>
          </a:p>
          <a:p>
            <a:pPr lvl="1">
              <a:lnSpc>
                <a:spcPct val="114000"/>
              </a:lnSpc>
            </a:pPr>
            <a:r>
              <a:rPr lang="en-US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PATH=$PATH:</a:t>
            </a:r>
            <a:r>
              <a:rPr lang="en-US" altLang="zh-CN" sz="1200" dirty="0" smtClean="0"/>
              <a:t>/opt/vasp5.2/</a:t>
            </a:r>
            <a:r>
              <a:rPr lang="en-US" altLang="zh-CN" sz="1200" dirty="0" err="1" smtClean="0"/>
              <a:t>vasp</a:t>
            </a:r>
            <a:r>
              <a:rPr lang="en-US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 export PATH  </a:t>
            </a:r>
            <a:r>
              <a:rPr lang="zh-CN" altLang="en-US" sz="1200" dirty="0"/>
              <a:t>（</a:t>
            </a:r>
            <a:r>
              <a:rPr lang="en-US" altLang="zh-CN" sz="1200" dirty="0" err="1"/>
              <a:t>sugon</a:t>
            </a:r>
            <a:r>
              <a:rPr lang="zh-CN" altLang="en-US" sz="1200" dirty="0"/>
              <a:t>和</a:t>
            </a:r>
            <a:r>
              <a:rPr lang="en-US" altLang="zh-CN" sz="1200" dirty="0" err="1"/>
              <a:t>chinagrid</a:t>
            </a:r>
            <a:r>
              <a:rPr lang="zh-CN" altLang="en-US" sz="1200" dirty="0"/>
              <a:t>集群</a:t>
            </a:r>
            <a:r>
              <a:rPr lang="zh-CN" altLang="en-US" sz="1200" dirty="0" smtClean="0"/>
              <a:t>）</a:t>
            </a:r>
            <a:endParaRPr lang="en-US" altLang="zh-CN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lnSpc>
                <a:spcPct val="114000"/>
              </a:lnSpc>
            </a:pPr>
            <a:r>
              <a:rPr lang="en-US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PATH</a:t>
            </a:r>
            <a:r>
              <a:rPr lang="en-US" altLang="zh-CN" sz="1200" dirty="0">
                <a:latin typeface="Consolas" panose="020B0609020204030204" pitchFamily="49" charset="0"/>
                <a:cs typeface="Consolas" panose="020B0609020204030204" pitchFamily="49" charset="0"/>
              </a:rPr>
              <a:t>=$PATH:</a:t>
            </a:r>
            <a:r>
              <a:rPr lang="en-US" altLang="zh-CN" sz="1200" dirty="0"/>
              <a:t>/</a:t>
            </a:r>
            <a:r>
              <a:rPr lang="en-US" altLang="zh-CN" sz="1200" dirty="0" smtClean="0"/>
              <a:t>opt/vasp5.2/vasp5.2/</a:t>
            </a:r>
            <a:r>
              <a:rPr lang="en-US" altLang="zh-CN" sz="1200" dirty="0" err="1" smtClean="0"/>
              <a:t>vasp</a:t>
            </a:r>
            <a:r>
              <a:rPr lang="en-US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altLang="zh-CN" sz="1200" dirty="0">
                <a:latin typeface="Consolas" panose="020B0609020204030204" pitchFamily="49" charset="0"/>
                <a:cs typeface="Consolas" panose="020B0609020204030204" pitchFamily="49" charset="0"/>
              </a:rPr>
              <a:t>export </a:t>
            </a:r>
            <a:r>
              <a:rPr lang="en-US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PATH</a:t>
            </a:r>
            <a:r>
              <a:rPr lang="zh-CN" altLang="en-US" sz="1200" dirty="0" smtClean="0"/>
              <a:t>（</a:t>
            </a:r>
            <a:r>
              <a:rPr lang="en-US" altLang="zh-CN" sz="1200" dirty="0"/>
              <a:t> </a:t>
            </a:r>
            <a:r>
              <a:rPr lang="en-US" altLang="zh-CN" sz="1200" dirty="0" err="1"/>
              <a:t>ustcgpu</a:t>
            </a:r>
            <a:r>
              <a:rPr lang="en-US" altLang="zh-CN" sz="1200" dirty="0"/>
              <a:t> </a:t>
            </a:r>
            <a:r>
              <a:rPr lang="zh-CN" altLang="en-US" sz="1200" dirty="0" smtClean="0"/>
              <a:t>集群）</a:t>
            </a:r>
            <a:endParaRPr lang="en-US" altLang="zh-CN" sz="1200" dirty="0"/>
          </a:p>
          <a:p>
            <a:pPr marL="0" indent="0">
              <a:lnSpc>
                <a:spcPct val="114000"/>
              </a:lnSpc>
              <a:buNone/>
            </a:pPr>
            <a:r>
              <a:rPr lang="zh-CN" altLang="en-US" sz="1600" dirty="0" smtClean="0"/>
              <a:t>来设置</a:t>
            </a:r>
            <a:r>
              <a:rPr lang="en-US" altLang="zh-CN" sz="1600" dirty="0" smtClean="0"/>
              <a:t>PATH</a:t>
            </a:r>
            <a:r>
              <a:rPr lang="zh-CN" altLang="en-US" sz="1600" dirty="0" smtClean="0"/>
              <a:t>环境变量；或者将相应目录里面的</a:t>
            </a:r>
            <a:r>
              <a:rPr lang="en-US" altLang="zh-CN" sz="1600" dirty="0" err="1" smtClean="0"/>
              <a:t>vasp</a:t>
            </a:r>
            <a:r>
              <a:rPr lang="zh-CN" altLang="en-US" sz="1600" dirty="0" smtClean="0"/>
              <a:t>复制到个人的</a:t>
            </a:r>
            <a:r>
              <a:rPr lang="en-US" altLang="zh-CN" sz="1600" dirty="0" smtClean="0"/>
              <a:t>~/bin</a:t>
            </a:r>
            <a:r>
              <a:rPr lang="zh-CN" altLang="en-US" sz="1600" dirty="0" smtClean="0"/>
              <a:t>目录即可使用。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endParaRPr lang="en-US" altLang="zh-CN" sz="1600" dirty="0" smtClean="0"/>
          </a:p>
          <a:p>
            <a:pPr>
              <a:lnSpc>
                <a:spcPct val="114000"/>
              </a:lnSpc>
            </a:pPr>
            <a:r>
              <a:rPr lang="zh-CN" altLang="en-US" sz="1600" dirty="0" smtClean="0"/>
              <a:t>运行</a:t>
            </a:r>
            <a:r>
              <a:rPr lang="en-US" altLang="zh-CN" sz="1600" dirty="0" smtClean="0"/>
              <a:t>VASP</a:t>
            </a:r>
            <a:r>
              <a:rPr lang="zh-CN" altLang="en-US" sz="1600" dirty="0" smtClean="0"/>
              <a:t>，需要使用</a:t>
            </a:r>
            <a:r>
              <a:rPr lang="en-US" altLang="zh-CN" sz="1600" dirty="0" err="1" smtClean="0"/>
              <a:t>mpijob</a:t>
            </a:r>
            <a:r>
              <a:rPr lang="zh-CN" altLang="en-US" sz="1600" dirty="0" smtClean="0"/>
              <a:t>队列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en-US" altLang="zh-CN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bsub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 -q long -n 96 -o %J.log -e %</a:t>
            </a:r>
            <a:r>
              <a:rPr lang="en-US" altLang="zh-CN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J.err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CN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mpijob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CN" sz="11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vasp</a:t>
            </a:r>
            <a:endParaRPr lang="en-US" altLang="zh-CN" sz="11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14000"/>
              </a:lnSpc>
            </a:pPr>
            <a:endParaRPr lang="en-US" altLang="zh-CN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14000"/>
              </a:lnSpc>
            </a:pPr>
            <a:r>
              <a:rPr lang="zh-CN" alt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参考资料：</a:t>
            </a:r>
            <a:r>
              <a:rPr lang="en-US" altLang="zh-CN" sz="1600" dirty="0">
                <a:cs typeface="Consolas" panose="020B0609020204030204" pitchFamily="49" charset="0"/>
              </a:rPr>
              <a:t> </a:t>
            </a:r>
            <a:r>
              <a:rPr lang="en-US" altLang="zh-CN" sz="1600" dirty="0">
                <a:cs typeface="Consolas" panose="020B0609020204030204" pitchFamily="49" charset="0"/>
                <a:hlinkClick r:id="rId4"/>
              </a:rPr>
              <a:t>http://scc.ustc.edu.cn/zlsc/jsrj/201011/t20101108_75098.html</a:t>
            </a:r>
            <a:endParaRPr lang="zh-CN" alt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现有计算平台</a:t>
            </a: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854896"/>
              </p:ext>
            </p:extLst>
          </p:nvPr>
        </p:nvGraphicFramePr>
        <p:xfrm>
          <a:off x="457200" y="1429966"/>
          <a:ext cx="8229600" cy="5428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8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4962762"/>
            <a:ext cx="8866667" cy="18952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使用</a:t>
            </a:r>
            <a:r>
              <a:rPr lang="en-US" altLang="zh-CN" dirty="0" smtClean="0"/>
              <a:t>Gaussian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7981" y="1116001"/>
            <a:ext cx="7886700" cy="3941192"/>
          </a:xfrm>
          <a:solidFill>
            <a:schemeClr val="bg1">
              <a:alpha val="60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CN" altLang="en-US" sz="1600" dirty="0" smtClean="0"/>
              <a:t>跨节点并行效果差</a:t>
            </a:r>
            <a:endParaRPr lang="en-US" altLang="zh-CN" sz="1600" dirty="0" smtClean="0"/>
          </a:p>
          <a:p>
            <a:pPr>
              <a:lnSpc>
                <a:spcPct val="100000"/>
              </a:lnSpc>
            </a:pPr>
            <a:r>
              <a:rPr lang="zh-CN" altLang="en-US" sz="1600" dirty="0" smtClean="0"/>
              <a:t>可能消耗内存较大：如果有必要请申请</a:t>
            </a:r>
            <a:r>
              <a:rPr lang="en-US" altLang="zh-CN" sz="1600" dirty="0" err="1" smtClean="0"/>
              <a:t>sugon</a:t>
            </a:r>
            <a:r>
              <a:rPr lang="zh-CN" altLang="en-US" sz="1600" dirty="0" smtClean="0"/>
              <a:t>集群上的大内存队列</a:t>
            </a:r>
            <a:r>
              <a:rPr lang="en-US" altLang="zh-CN" sz="1600" dirty="0" smtClean="0"/>
              <a:t>fat48</a:t>
            </a:r>
            <a:r>
              <a:rPr lang="zh-CN" altLang="en-US" sz="1600" dirty="0" smtClean="0"/>
              <a:t>和</a:t>
            </a:r>
            <a:r>
              <a:rPr lang="en-US" altLang="zh-CN" sz="1600" dirty="0" smtClean="0"/>
              <a:t>fat64</a:t>
            </a:r>
          </a:p>
          <a:p>
            <a:pPr>
              <a:lnSpc>
                <a:spcPct val="100000"/>
              </a:lnSpc>
            </a:pPr>
            <a:r>
              <a:rPr lang="zh-CN" altLang="en-US" sz="1600" dirty="0" smtClean="0"/>
              <a:t>使用</a:t>
            </a:r>
            <a:r>
              <a:rPr lang="en-US" altLang="zh-CN" sz="1600" dirty="0" smtClean="0"/>
              <a:t>Gaussian</a:t>
            </a:r>
            <a:r>
              <a:rPr lang="zh-CN" altLang="en-US" sz="1600" dirty="0" smtClean="0"/>
              <a:t>的用户需要在申请表中说明</a:t>
            </a:r>
            <a:endParaRPr lang="en-US" altLang="zh-CN" sz="1600" dirty="0" smtClean="0"/>
          </a:p>
          <a:p>
            <a:pPr>
              <a:lnSpc>
                <a:spcPct val="100000"/>
              </a:lnSpc>
            </a:pPr>
            <a:r>
              <a:rPr lang="en-US" altLang="zh-CN" sz="1600" dirty="0" smtClean="0"/>
              <a:t>Gaussian</a:t>
            </a:r>
            <a:r>
              <a:rPr lang="zh-CN" altLang="en-US" sz="1600" dirty="0" smtClean="0"/>
              <a:t>用户环境变量设置</a:t>
            </a:r>
            <a:endParaRPr lang="en-US" altLang="zh-CN" sz="1600" dirty="0" smtClean="0"/>
          </a:p>
          <a:p>
            <a:pPr marL="457200" lvl="1" indent="0">
              <a:lnSpc>
                <a:spcPct val="100000"/>
              </a:lnSpc>
              <a:buNone/>
            </a:pPr>
            <a:r>
              <a:rPr lang="zh-CN" altLang="en-US" sz="1600" dirty="0" smtClean="0"/>
              <a:t>将下面设置加入用户的</a:t>
            </a:r>
            <a:r>
              <a:rPr lang="en-US" altLang="zh-CN" sz="1600" dirty="0" smtClean="0"/>
              <a:t>.</a:t>
            </a:r>
            <a:r>
              <a:rPr lang="en-US" altLang="zh-CN" sz="1600" dirty="0" err="1" smtClean="0"/>
              <a:t>bashrc</a:t>
            </a:r>
            <a:r>
              <a:rPr lang="zh-CN" altLang="en-US" sz="1600" dirty="0" smtClean="0"/>
              <a:t>中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g09root=/opt/g09-D01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CN" sz="1400" dirty="0">
                <a:latin typeface="Consolas" panose="020B0609020204030204" pitchFamily="49" charset="0"/>
                <a:cs typeface="Consolas" panose="020B0609020204030204" pitchFamily="49" charset="0"/>
              </a:rPr>
              <a:t>GAUSS_SCRDIR=/</a:t>
            </a:r>
            <a:r>
              <a:rPr lang="en-US" altLang="zh-CN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tmp</a:t>
            </a:r>
            <a:endParaRPr lang="en-US" altLang="zh-CN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CN" sz="1400" dirty="0">
                <a:latin typeface="Consolas" panose="020B0609020204030204" pitchFamily="49" charset="0"/>
                <a:cs typeface="Consolas" panose="020B0609020204030204" pitchFamily="49" charset="0"/>
              </a:rPr>
              <a:t>export </a:t>
            </a:r>
            <a:r>
              <a:rPr lang="en-US" altLang="zh-CN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g09root GAUSS_SCRDIR</a:t>
            </a:r>
            <a:endParaRPr lang="en-US" altLang="zh-CN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CN" sz="1400" dirty="0">
                <a:latin typeface="Consolas" panose="020B0609020204030204" pitchFamily="49" charset="0"/>
                <a:cs typeface="Consolas" panose="020B0609020204030204" pitchFamily="49" charset="0"/>
              </a:rPr>
              <a:t>. $</a:t>
            </a:r>
            <a:r>
              <a:rPr lang="en-US" altLang="zh-CN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g09root/g09/</a:t>
            </a:r>
            <a:r>
              <a:rPr lang="en-US" altLang="zh-CN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bsd</a:t>
            </a:r>
            <a:r>
              <a:rPr lang="en-US" altLang="zh-CN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/g09.profile</a:t>
            </a:r>
            <a:endParaRPr lang="en-US" altLang="zh-CN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运行</a:t>
            </a:r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Gaussian</a:t>
            </a:r>
          </a:p>
          <a:p>
            <a:pPr lvl="1">
              <a:lnSpc>
                <a:spcPct val="100000"/>
              </a:lnSpc>
            </a:pPr>
            <a:r>
              <a:rPr lang="en-US" altLang="zh-CN" sz="105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bsub</a:t>
            </a:r>
            <a:r>
              <a:rPr lang="en-US" altLang="zh-CN" sz="1050" dirty="0" smtClean="0">
                <a:latin typeface="Consolas" panose="020B0609020204030204" pitchFamily="49" charset="0"/>
                <a:cs typeface="Consolas" panose="020B0609020204030204" pitchFamily="49" charset="0"/>
              </a:rPr>
              <a:t> –q normal –n 12 –o %J.log –e %</a:t>
            </a:r>
            <a:r>
              <a:rPr lang="en-US" altLang="zh-CN" sz="105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J.err</a:t>
            </a:r>
            <a:r>
              <a:rPr lang="en-US" altLang="zh-CN" sz="1050" dirty="0" smtClean="0">
                <a:latin typeface="Consolas" panose="020B0609020204030204" pitchFamily="49" charset="0"/>
                <a:cs typeface="Consolas" panose="020B0609020204030204" pitchFamily="49" charset="0"/>
              </a:rPr>
              <a:t> g09 </a:t>
            </a:r>
            <a:r>
              <a:rPr lang="en-US" altLang="zh-CN" sz="105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jobname</a:t>
            </a:r>
            <a:endParaRPr lang="en-US" altLang="zh-CN" sz="105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sz="1050" dirty="0" smtClean="0">
                <a:latin typeface="Consolas" panose="020B0609020204030204" pitchFamily="49" charset="0"/>
                <a:cs typeface="Consolas" panose="020B0609020204030204" pitchFamily="49" charset="0"/>
              </a:rPr>
              <a:t>注意输入文件扩展名是</a:t>
            </a:r>
            <a:r>
              <a:rPr lang="en-US" altLang="zh-CN" sz="105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gjf</a:t>
            </a:r>
            <a:r>
              <a:rPr lang="zh-CN" altLang="en-US" sz="1050" dirty="0" smtClean="0">
                <a:latin typeface="Consolas" panose="020B0609020204030204" pitchFamily="49" charset="0"/>
                <a:cs typeface="Consolas" panose="020B0609020204030204" pitchFamily="49" charset="0"/>
              </a:rPr>
              <a:t>或</a:t>
            </a:r>
            <a:r>
              <a:rPr lang="en-US" altLang="zh-CN" sz="1050" dirty="0" smtClean="0">
                <a:latin typeface="Consolas" panose="020B0609020204030204" pitchFamily="49" charset="0"/>
                <a:cs typeface="Consolas" panose="020B0609020204030204" pitchFamily="49" charset="0"/>
              </a:rPr>
              <a:t>com</a:t>
            </a:r>
          </a:p>
          <a:p>
            <a:pPr>
              <a:lnSpc>
                <a:spcPct val="100000"/>
              </a:lnSpc>
            </a:pPr>
            <a:r>
              <a:rPr lang="zh-CN" alt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参考资料：</a:t>
            </a:r>
            <a:r>
              <a:rPr lang="en-US" altLang="zh-CN" sz="1600" dirty="0">
                <a:cs typeface="Consolas" panose="020B0609020204030204" pitchFamily="49" charset="0"/>
                <a:hlinkClick r:id="rId3"/>
              </a:rPr>
              <a:t>http://</a:t>
            </a:r>
            <a:r>
              <a:rPr lang="en-US" altLang="zh-CN" sz="1600" dirty="0" smtClean="0">
                <a:cs typeface="Consolas" panose="020B0609020204030204" pitchFamily="49" charset="0"/>
                <a:hlinkClick r:id="rId3"/>
              </a:rPr>
              <a:t>scc.ustc.edu.cn/zlsc/jsrj/201011/t20101108_75104.html</a:t>
            </a:r>
            <a:endParaRPr lang="en-US" altLang="zh-CN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使用</a:t>
            </a:r>
            <a:r>
              <a:rPr lang="en-US" altLang="zh-CN" dirty="0" smtClean="0"/>
              <a:t>Gaussian</a:t>
            </a:r>
            <a:r>
              <a:rPr lang="zh-CN" altLang="en-US" dirty="0" smtClean="0"/>
              <a:t>：更多设置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24067"/>
            <a:ext cx="7886700" cy="5032375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zh-CN" alt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内存设置</a:t>
            </a:r>
            <a:endParaRPr lang="en-US" altLang="zh-CN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lnSpc>
                <a:spcPct val="114000"/>
              </a:lnSpc>
            </a:pPr>
            <a:r>
              <a:rPr lang="zh-CN" alt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默认使用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256MB</a:t>
            </a:r>
            <a:r>
              <a:rPr lang="zh-CN" alt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（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32MW</a:t>
            </a:r>
            <a:r>
              <a:rPr lang="zh-CN" alt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）动态内存</a:t>
            </a:r>
            <a:endParaRPr lang="en-US" altLang="zh-CN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lnSpc>
                <a:spcPct val="114000"/>
              </a:lnSpc>
            </a:pPr>
            <a:r>
              <a:rPr lang="zh-CN" alt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使用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altLang="zh-CN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Mem</a:t>
            </a:r>
            <a:r>
              <a:rPr lang="zh-CN" alt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设置内存，单位可以是双精度字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(8</a:t>
            </a:r>
            <a:r>
              <a:rPr lang="zh-CN" alt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字节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zh-CN" alt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，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KB,MB,GB,TB,KW,MW,GW,TW</a:t>
            </a:r>
          </a:p>
          <a:p>
            <a:pPr marL="914400" lvl="2" indent="0">
              <a:lnSpc>
                <a:spcPct val="114000"/>
              </a:lnSpc>
              <a:buNone/>
            </a:pP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altLang="zh-CN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Mem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=40000000      (</a:t>
            </a:r>
            <a:r>
              <a:rPr lang="zh-CN" alt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使用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320MB)</a:t>
            </a:r>
          </a:p>
          <a:p>
            <a:pPr marL="914400" lvl="2" indent="0">
              <a:lnSpc>
                <a:spcPct val="114000"/>
              </a:lnSpc>
              <a:buNone/>
            </a:pP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altLang="zh-CN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Mem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=1GB</a:t>
            </a:r>
          </a:p>
          <a:p>
            <a:pPr lvl="1">
              <a:lnSpc>
                <a:spcPct val="114000"/>
              </a:lnSpc>
            </a:pPr>
            <a:r>
              <a:rPr lang="zh-CN" altLang="en-US" sz="1050" dirty="0">
                <a:latin typeface="Consolas" panose="020B0609020204030204" pitchFamily="49" charset="0"/>
                <a:cs typeface="Consolas" panose="020B0609020204030204" pitchFamily="49" charset="0"/>
              </a:rPr>
              <a:t>一般来说，使用</a:t>
            </a:r>
            <a:r>
              <a:rPr lang="en-US" altLang="zh-CN" sz="1050" dirty="0">
                <a:latin typeface="Consolas" panose="020B0609020204030204" pitchFamily="49" charset="0"/>
                <a:cs typeface="Consolas" panose="020B0609020204030204" pitchFamily="49" charset="0"/>
              </a:rPr>
              <a:t>N</a:t>
            </a:r>
            <a:r>
              <a:rPr lang="zh-CN" altLang="en-US" sz="1050" dirty="0">
                <a:latin typeface="Consolas" panose="020B0609020204030204" pitchFamily="49" charset="0"/>
                <a:cs typeface="Consolas" panose="020B0609020204030204" pitchFamily="49" charset="0"/>
              </a:rPr>
              <a:t>个基函数的话需要最少</a:t>
            </a:r>
            <a:r>
              <a:rPr lang="en-US" altLang="zh-CN" sz="1050" dirty="0">
                <a:latin typeface="Consolas" panose="020B0609020204030204" pitchFamily="49" charset="0"/>
                <a:cs typeface="Consolas" panose="020B0609020204030204" pitchFamily="49" charset="0"/>
              </a:rPr>
              <a:t>3N</a:t>
            </a:r>
            <a:r>
              <a:rPr lang="en-US" altLang="zh-CN" sz="1050" baseline="30000" dirty="0"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zh-CN" altLang="en-US" sz="1050" dirty="0">
                <a:latin typeface="Consolas" panose="020B0609020204030204" pitchFamily="49" charset="0"/>
                <a:cs typeface="Consolas" panose="020B0609020204030204" pitchFamily="49" charset="0"/>
              </a:rPr>
              <a:t>双精度</a:t>
            </a:r>
            <a:r>
              <a:rPr lang="zh-CN" altLang="en-US" sz="1050" dirty="0" smtClean="0">
                <a:latin typeface="Consolas" panose="020B0609020204030204" pitchFamily="49" charset="0"/>
                <a:cs typeface="Consolas" panose="020B0609020204030204" pitchFamily="49" charset="0"/>
              </a:rPr>
              <a:t>字</a:t>
            </a:r>
            <a:endParaRPr lang="en-US" altLang="zh-CN" sz="105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使用</a:t>
            </a:r>
            <a:r>
              <a:rPr lang="en-US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CPU</a:t>
            </a:r>
            <a:r>
              <a:rPr lang="zh-CN" alt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设置</a:t>
            </a:r>
            <a:endParaRPr lang="en-US" altLang="zh-CN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lnSpc>
                <a:spcPct val="114000"/>
              </a:lnSpc>
            </a:pPr>
            <a:r>
              <a:rPr lang="en-US" altLang="zh-CN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altLang="zh-CN" sz="11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procshared</a:t>
            </a: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参数</a:t>
            </a:r>
            <a:endParaRPr lang="en-US" altLang="zh-CN" sz="11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lnSpc>
                <a:spcPct val="114000"/>
              </a:lnSpc>
            </a:pPr>
            <a:r>
              <a:rPr lang="zh-CN" alt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请</a:t>
            </a: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注意设置的</a:t>
            </a:r>
            <a:r>
              <a:rPr lang="en-US" altLang="zh-CN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CPU</a:t>
            </a: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核心数和申请的</a:t>
            </a:r>
            <a:r>
              <a:rPr lang="en-US" altLang="zh-CN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CPU</a:t>
            </a: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核心数一致</a:t>
            </a:r>
            <a:endParaRPr lang="en-US" altLang="zh-CN" sz="11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临时</a:t>
            </a:r>
            <a:r>
              <a:rPr lang="zh-CN" alt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文件设置</a:t>
            </a:r>
            <a:endParaRPr lang="en-US" altLang="zh-CN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lnSpc>
                <a:spcPct val="114000"/>
              </a:lnSpc>
            </a:pP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临时文件包括：检查点文件（</a:t>
            </a:r>
            <a:r>
              <a:rPr lang="en-US" altLang="zh-CN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US" altLang="zh-CN" sz="11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chk</a:t>
            </a: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）</a:t>
            </a:r>
            <a:r>
              <a:rPr lang="en-US" altLang="zh-CN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读写文件（</a:t>
            </a:r>
            <a:r>
              <a:rPr lang="en-US" altLang="zh-CN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US" altLang="zh-CN" sz="11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rwf</a:t>
            </a: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），双电子积分文件（</a:t>
            </a:r>
            <a:r>
              <a:rPr lang="en-US" altLang="zh-CN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US" altLang="zh-CN" sz="11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），双电子积分的导数文件（</a:t>
            </a:r>
            <a:r>
              <a:rPr lang="en-US" altLang="zh-CN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.d2e</a:t>
            </a: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）。其中，一般情况下读写文件是最大的。</a:t>
            </a:r>
            <a:endParaRPr lang="en-US" altLang="zh-CN" sz="11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lnSpc>
                <a:spcPct val="114000"/>
              </a:lnSpc>
            </a:pP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临时文件可以指定名称和位置：</a:t>
            </a:r>
            <a:endParaRPr lang="en-US" altLang="zh-CN" sz="11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14000"/>
              </a:lnSpc>
            </a:pPr>
            <a:r>
              <a:rPr lang="en-US" altLang="zh-CN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%RWF=</a:t>
            </a:r>
            <a:r>
              <a:rPr lang="zh-CN" altLang="en-US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路径</a:t>
            </a:r>
            <a:endParaRPr lang="en-US" altLang="zh-CN" sz="10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14000"/>
              </a:lnSpc>
            </a:pPr>
            <a:r>
              <a:rPr lang="en-US" altLang="zh-CN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altLang="zh-CN" sz="1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CN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zh-CN" altLang="en-US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路径</a:t>
            </a:r>
            <a:endParaRPr lang="en-US" altLang="zh-CN" sz="10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14000"/>
              </a:lnSpc>
            </a:pPr>
            <a:r>
              <a:rPr lang="en-US" altLang="zh-CN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%D2E=</a:t>
            </a:r>
            <a:r>
              <a:rPr lang="zh-CN" altLang="en-US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路径</a:t>
            </a:r>
            <a:endParaRPr lang="en-US" altLang="zh-CN" sz="10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lnSpc>
                <a:spcPct val="114000"/>
              </a:lnSpc>
            </a:pPr>
            <a:r>
              <a:rPr lang="zh-CN" alt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临时文件还可以分割为多个文件，例如：</a:t>
            </a:r>
            <a:endParaRPr lang="en-US" altLang="zh-CN" sz="11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14000"/>
              </a:lnSpc>
            </a:pPr>
            <a:r>
              <a:rPr lang="en-US" altLang="zh-CN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%RWF=</a:t>
            </a:r>
            <a:r>
              <a:rPr lang="zh-CN" altLang="en-US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位置</a:t>
            </a:r>
            <a:r>
              <a:rPr lang="en-US" altLang="zh-CN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zh-CN" altLang="en-US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，大小</a:t>
            </a:r>
            <a:r>
              <a:rPr lang="en-US" altLang="zh-CN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zh-CN" altLang="en-US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，位置</a:t>
            </a:r>
            <a:r>
              <a:rPr lang="en-US" altLang="zh-CN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zh-CN" altLang="en-US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，大小</a:t>
            </a:r>
            <a:r>
              <a:rPr lang="en-US" altLang="zh-CN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zh-CN" altLang="en-US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，</a:t>
            </a:r>
            <a:r>
              <a:rPr lang="en-US" altLang="zh-CN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……</a:t>
            </a:r>
          </a:p>
          <a:p>
            <a:pPr lvl="1">
              <a:lnSpc>
                <a:spcPct val="114000"/>
              </a:lnSpc>
            </a:pPr>
            <a:r>
              <a:rPr lang="zh-CN" alt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注意：目录必须在末尾包含斜线</a:t>
            </a:r>
            <a:r>
              <a:rPr lang="en-US" altLang="zh-CN" sz="1100" dirty="0">
                <a:latin typeface="Consolas" panose="020B0609020204030204" pitchFamily="49" charset="0"/>
                <a:cs typeface="Consolas" panose="020B0609020204030204" pitchFamily="49" charset="0"/>
              </a:rPr>
              <a:t>(/)</a:t>
            </a:r>
          </a:p>
          <a:p>
            <a:pPr>
              <a:lnSpc>
                <a:spcPct val="114000"/>
              </a:lnSpc>
            </a:pP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3418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使用</a:t>
            </a:r>
            <a:r>
              <a:rPr lang="en-US" altLang="zh-CN" dirty="0" smtClean="0"/>
              <a:t>MATLAB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 smtClean="0"/>
              <a:t>设置环境变量：</a:t>
            </a:r>
            <a:r>
              <a:rPr lang="en-US" altLang="zh-CN" sz="1400" dirty="0" smtClean="0"/>
              <a:t/>
            </a:r>
            <a:br>
              <a:rPr lang="en-US" altLang="zh-CN" sz="1400" dirty="0" smtClean="0"/>
            </a:br>
            <a:r>
              <a:rPr lang="zh-CN" altLang="en-US" sz="1400" dirty="0" smtClean="0"/>
              <a:t>在</a:t>
            </a:r>
            <a:r>
              <a:rPr lang="en-US" altLang="zh-CN" sz="1400" dirty="0" smtClean="0"/>
              <a:t>.</a:t>
            </a:r>
            <a:r>
              <a:rPr lang="en-US" altLang="zh-CN" sz="1400" dirty="0" err="1" smtClean="0"/>
              <a:t>bashrc</a:t>
            </a:r>
            <a:r>
              <a:rPr lang="zh-CN" altLang="en-US" sz="1400" dirty="0" smtClean="0"/>
              <a:t>里面加入：</a:t>
            </a:r>
            <a:r>
              <a:rPr lang="en-US" altLang="zh-CN" sz="1400" dirty="0" smtClean="0"/>
              <a:t/>
            </a:r>
            <a:br>
              <a:rPr lang="en-US" altLang="zh-CN" sz="1400" dirty="0" smtClean="0"/>
            </a:br>
            <a:r>
              <a:rPr lang="en-US" altLang="zh-CN" sz="1200" dirty="0">
                <a:latin typeface="Consolas" panose="020B0609020204030204" pitchFamily="49" charset="0"/>
                <a:cs typeface="Consolas" panose="020B0609020204030204" pitchFamily="49" charset="0"/>
              </a:rPr>
              <a:t>PATH=$PATH:/</a:t>
            </a:r>
            <a:r>
              <a:rPr lang="en-US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opt/MATLAB/</a:t>
            </a:r>
            <a:r>
              <a:rPr lang="en-US" altLang="zh-CN" sz="1200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R2016a</a:t>
            </a:r>
            <a:r>
              <a:rPr lang="en-US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/bin</a:t>
            </a:r>
            <a:r>
              <a:rPr lang="en-US" altLang="zh-CN" sz="1200" dirty="0">
                <a:latin typeface="Consolas" panose="020B0609020204030204" pitchFamily="49" charset="0"/>
                <a:cs typeface="Consolas" panose="020B0609020204030204" pitchFamily="49" charset="0"/>
              </a:rPr>
              <a:t>; export PATH</a:t>
            </a:r>
            <a:r>
              <a:rPr lang="en-US" altLang="zh-CN" sz="1400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altLang="zh-CN" sz="1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altLang="zh-CN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R2016a</a:t>
            </a:r>
            <a:r>
              <a:rPr lang="zh-CN" alt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为版本号，每个系统可能不一样，请自行查看</a:t>
            </a:r>
            <a:endParaRPr lang="en-US" altLang="zh-CN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14000"/>
              </a:lnSpc>
            </a:pPr>
            <a:r>
              <a:rPr lang="zh-CN" altLang="en-US" sz="1400" dirty="0"/>
              <a:t>没有图形</a:t>
            </a:r>
            <a:r>
              <a:rPr lang="zh-CN" altLang="en-US" sz="1400" dirty="0" smtClean="0"/>
              <a:t>界面，</a:t>
            </a:r>
            <a:r>
              <a:rPr lang="zh-CN" altLang="en-US" sz="1400" dirty="0"/>
              <a:t>只能</a:t>
            </a:r>
            <a:r>
              <a:rPr lang="zh-CN" altLang="en-US" sz="1400" dirty="0" smtClean="0"/>
              <a:t>启动字符界面</a:t>
            </a:r>
            <a:endParaRPr lang="en-US" altLang="zh-CN" sz="1400" dirty="0" smtClean="0"/>
          </a:p>
          <a:p>
            <a:pPr>
              <a:lnSpc>
                <a:spcPct val="114000"/>
              </a:lnSpc>
            </a:pPr>
            <a:r>
              <a:rPr lang="zh-CN" altLang="en-US" sz="1400" dirty="0" smtClean="0"/>
              <a:t>使用</a:t>
            </a:r>
            <a:r>
              <a:rPr lang="en-US" altLang="zh-CN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matlab</a:t>
            </a:r>
            <a:r>
              <a:rPr lang="en-US" altLang="zh-CN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CN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en-US" altLang="zh-CN" sz="1400" dirty="0" smtClean="0"/>
              <a:t>r </a:t>
            </a:r>
            <a:r>
              <a:rPr lang="zh-CN" altLang="en-US" sz="1400" dirty="0" smtClean="0"/>
              <a:t>脚本文件名（不包括</a:t>
            </a:r>
            <a:r>
              <a:rPr lang="en-US" altLang="zh-CN" sz="1400" dirty="0" smtClean="0"/>
              <a:t>.m</a:t>
            </a:r>
            <a:r>
              <a:rPr lang="zh-CN" altLang="en-US" sz="1400" dirty="0" smtClean="0"/>
              <a:t>扩展名）来非交互模式运行程序</a:t>
            </a:r>
            <a:endParaRPr lang="en-US" altLang="zh-CN" sz="1400" dirty="0" smtClean="0"/>
          </a:p>
          <a:p>
            <a:pPr>
              <a:lnSpc>
                <a:spcPct val="114000"/>
              </a:lnSpc>
            </a:pPr>
            <a:r>
              <a:rPr lang="zh-CN" altLang="en-US" sz="1400" dirty="0"/>
              <a:t>提交</a:t>
            </a:r>
            <a:r>
              <a:rPr lang="zh-CN" altLang="en-US" sz="1400" dirty="0" smtClean="0"/>
              <a:t>任务示例：</a:t>
            </a:r>
            <a:r>
              <a:rPr lang="en-US" altLang="zh-CN" sz="1400" dirty="0" smtClean="0"/>
              <a:t/>
            </a:r>
            <a:br>
              <a:rPr lang="en-US" altLang="zh-CN" sz="1400" dirty="0" smtClean="0"/>
            </a:br>
            <a:r>
              <a:rPr lang="zh-CN" altLang="en-US" sz="1200" dirty="0" smtClean="0"/>
              <a:t>串行任务：</a:t>
            </a:r>
            <a:r>
              <a:rPr lang="en-US" altLang="zh-CN" sz="1200" dirty="0"/>
              <a:t/>
            </a:r>
            <a:br>
              <a:rPr lang="en-US" altLang="zh-CN" sz="1200" dirty="0"/>
            </a:br>
            <a:r>
              <a:rPr lang="en-US" altLang="zh-CN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bsub</a:t>
            </a:r>
            <a:r>
              <a:rPr lang="en-US" altLang="zh-CN" sz="1200" dirty="0">
                <a:latin typeface="Consolas" panose="020B0609020204030204" pitchFamily="49" charset="0"/>
                <a:cs typeface="Consolas" panose="020B0609020204030204" pitchFamily="49" charset="0"/>
              </a:rPr>
              <a:t> -q serial -o %J.log -e %</a:t>
            </a:r>
            <a:r>
              <a:rPr lang="en-US" altLang="zh-CN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J.err</a:t>
            </a:r>
            <a:r>
              <a:rPr lang="en-US" altLang="zh-CN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CN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matlab</a:t>
            </a:r>
            <a:r>
              <a:rPr lang="en-US" altLang="zh-CN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-r </a:t>
            </a:r>
            <a:r>
              <a:rPr lang="en-US" altLang="zh-CN" sz="12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serial_job</a:t>
            </a:r>
            <a:r>
              <a:rPr lang="en-US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&gt; result</a:t>
            </a:r>
            <a:r>
              <a:rPr lang="en-US" altLang="zh-CN" sz="1200" dirty="0" smtClean="0"/>
              <a:t/>
            </a:r>
            <a:br>
              <a:rPr lang="en-US" altLang="zh-CN" sz="1200" dirty="0" smtClean="0"/>
            </a:br>
            <a:r>
              <a:rPr lang="zh-CN" altLang="en-US" sz="1200" dirty="0" smtClean="0"/>
              <a:t>并行任务：</a:t>
            </a:r>
            <a:r>
              <a:rPr lang="en-US" altLang="zh-CN" sz="1200" dirty="0" smtClean="0"/>
              <a:t/>
            </a:r>
            <a:br>
              <a:rPr lang="en-US" altLang="zh-CN" sz="1200" dirty="0" smtClean="0"/>
            </a:br>
            <a:r>
              <a:rPr lang="pt-BR" altLang="zh-CN" sz="1200" dirty="0">
                <a:latin typeface="Consolas" panose="020B0609020204030204" pitchFamily="49" charset="0"/>
                <a:cs typeface="Consolas" panose="020B0609020204030204" pitchFamily="49" charset="0"/>
              </a:rPr>
              <a:t>bsub  -q normal -n 12 -o %J.log -e %J.err matlab </a:t>
            </a:r>
            <a:r>
              <a:rPr lang="pt-BR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pt-BR" altLang="zh-CN" sz="1200" dirty="0">
                <a:latin typeface="Consolas" panose="020B0609020204030204" pitchFamily="49" charset="0"/>
                <a:cs typeface="Consolas" panose="020B0609020204030204" pitchFamily="49" charset="0"/>
              </a:rPr>
              <a:t>r </a:t>
            </a:r>
            <a:r>
              <a:rPr lang="pt-BR" altLang="zh-CN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parallel_job </a:t>
            </a:r>
            <a:r>
              <a:rPr lang="pt-BR" altLang="zh-CN" sz="1200" dirty="0">
                <a:latin typeface="Consolas" panose="020B0609020204030204" pitchFamily="49" charset="0"/>
                <a:cs typeface="Consolas" panose="020B0609020204030204" pitchFamily="49" charset="0"/>
              </a:rPr>
              <a:t>&gt; result</a:t>
            </a:r>
            <a:endParaRPr lang="zh-CN" altLang="zh-CN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0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我的任务怎么样了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sz="3200" dirty="0" smtClean="0"/>
              <a:t>常用</a:t>
            </a:r>
            <a:r>
              <a:rPr lang="en-US" altLang="zh-CN" sz="3200" dirty="0" smtClean="0"/>
              <a:t>LSF</a:t>
            </a:r>
            <a:r>
              <a:rPr lang="zh-CN" altLang="en-US" sz="3200" dirty="0" smtClean="0"/>
              <a:t>命令</a:t>
            </a:r>
            <a:endParaRPr lang="en-US" altLang="zh-CN" sz="3200" dirty="0" smtClean="0"/>
          </a:p>
          <a:p>
            <a:r>
              <a:rPr lang="zh-CN" altLang="en-US" dirty="0" smtClean="0"/>
              <a:t>我自己有什么任务：</a:t>
            </a:r>
            <a:r>
              <a:rPr lang="en-US" altLang="zh-CN" dirty="0" err="1" smtClean="0"/>
              <a:t>bjobs</a:t>
            </a:r>
            <a:endParaRPr lang="en-US" altLang="zh-CN" dirty="0" smtClean="0"/>
          </a:p>
          <a:p>
            <a:r>
              <a:rPr lang="zh-CN" altLang="en-US" dirty="0" smtClean="0"/>
              <a:t>我要看所有人的任务：</a:t>
            </a:r>
            <a:r>
              <a:rPr lang="en-US" altLang="zh-CN" dirty="0" err="1" smtClean="0"/>
              <a:t>bjobs</a:t>
            </a:r>
            <a:r>
              <a:rPr lang="en-US" altLang="zh-CN" dirty="0" smtClean="0"/>
              <a:t> -u all</a:t>
            </a:r>
          </a:p>
          <a:p>
            <a:r>
              <a:rPr lang="zh-CN" altLang="en-US" dirty="0" smtClean="0"/>
              <a:t>哪些人在排队：</a:t>
            </a:r>
            <a:r>
              <a:rPr lang="en-US" altLang="zh-CN" dirty="0" err="1" smtClean="0"/>
              <a:t>bjobs</a:t>
            </a:r>
            <a:r>
              <a:rPr lang="en-US" altLang="zh-CN" dirty="0" smtClean="0"/>
              <a:t> -p -u all</a:t>
            </a:r>
          </a:p>
          <a:p>
            <a:r>
              <a:rPr lang="zh-CN" altLang="en-US" dirty="0" smtClean="0"/>
              <a:t>终于开始运行了，看看怎么样了：</a:t>
            </a:r>
            <a:r>
              <a:rPr lang="en-US" altLang="zh-CN" dirty="0" err="1" smtClean="0"/>
              <a:t>bpeek</a:t>
            </a:r>
            <a:endParaRPr lang="en-US" altLang="zh-CN" dirty="0" smtClean="0"/>
          </a:p>
          <a:p>
            <a:r>
              <a:rPr lang="zh-CN" altLang="en-US" dirty="0" smtClean="0"/>
              <a:t>查看已经完成的任务</a:t>
            </a:r>
            <a:r>
              <a:rPr lang="en-US" altLang="zh-CN" dirty="0" err="1" smtClean="0"/>
              <a:t>bacct</a:t>
            </a:r>
            <a:r>
              <a:rPr lang="en-US" altLang="zh-CN" dirty="0" smtClean="0"/>
              <a:t> -l </a:t>
            </a:r>
            <a:r>
              <a:rPr lang="zh-CN" altLang="en-US" dirty="0" smtClean="0"/>
              <a:t>任务号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72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我的任务正常么？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查看到系统上查看实时运行情况：</a:t>
            </a:r>
            <a:r>
              <a:rPr lang="en-US" altLang="zh-CN" dirty="0" smtClean="0"/>
              <a:t>top</a:t>
            </a:r>
          </a:p>
          <a:p>
            <a:r>
              <a:rPr lang="zh-CN" altLang="en-US" dirty="0" smtClean="0"/>
              <a:t>更方便的查看：网页监控，</a:t>
            </a:r>
            <a:r>
              <a:rPr lang="en-US" altLang="zh-CN" dirty="0" smtClean="0"/>
              <a:t>Ganglia</a:t>
            </a:r>
            <a:r>
              <a:rPr lang="zh-CN" altLang="en-US" dirty="0" smtClean="0"/>
              <a:t>监控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26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查看系统实时负载：</a:t>
            </a:r>
            <a:r>
              <a:rPr lang="en-US" altLang="zh-CN" dirty="0" smtClean="0"/>
              <a:t>top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180000" y="1439999"/>
            <a:ext cx="4320000" cy="5287371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zh-CN" altLang="en-US" sz="2200" dirty="0"/>
              <a:t>使用</a:t>
            </a:r>
            <a:r>
              <a:rPr lang="en-US" altLang="zh-CN" sz="2200" dirty="0" err="1"/>
              <a:t>ssh</a:t>
            </a:r>
            <a:r>
              <a:rPr lang="zh-CN" altLang="en-US" sz="2200" dirty="0"/>
              <a:t>登录系统</a:t>
            </a:r>
            <a:endParaRPr lang="en-US" altLang="zh-CN" sz="2200" dirty="0"/>
          </a:p>
          <a:p>
            <a:pPr>
              <a:lnSpc>
                <a:spcPct val="100000"/>
              </a:lnSpc>
            </a:pPr>
            <a:r>
              <a:rPr lang="zh-CN" altLang="en-US" sz="2200" dirty="0"/>
              <a:t>找到自己作业所在的计算节点</a:t>
            </a:r>
            <a:r>
              <a:rPr lang="en-US" altLang="zh-CN" sz="2200" dirty="0"/>
              <a:t>:</a:t>
            </a:r>
            <a:r>
              <a:rPr lang="en-US" altLang="zh-CN" sz="2200" dirty="0" err="1"/>
              <a:t>bjobs</a:t>
            </a:r>
            <a:endParaRPr lang="en-US" altLang="zh-CN" sz="2200" dirty="0"/>
          </a:p>
          <a:p>
            <a:pPr>
              <a:lnSpc>
                <a:spcPct val="100000"/>
              </a:lnSpc>
            </a:pPr>
            <a:r>
              <a:rPr lang="en-US" altLang="zh-CN" sz="2200" dirty="0" err="1"/>
              <a:t>ssh</a:t>
            </a:r>
            <a:r>
              <a:rPr lang="zh-CN" altLang="en-US" sz="2200" dirty="0"/>
              <a:t>到该节点后运行</a:t>
            </a:r>
            <a:r>
              <a:rPr lang="en-US" altLang="zh-CN" sz="2200" dirty="0"/>
              <a:t>top</a:t>
            </a:r>
            <a:r>
              <a:rPr lang="zh-CN" altLang="en-US" sz="2200" dirty="0" smtClean="0"/>
              <a:t>命令（默认设置只能登录有自己的作业在运行的节点）</a:t>
            </a:r>
            <a:endParaRPr lang="en-US" altLang="zh-CN" sz="2200" dirty="0"/>
          </a:p>
          <a:p>
            <a:pPr>
              <a:lnSpc>
                <a:spcPct val="100000"/>
              </a:lnSpc>
            </a:pPr>
            <a:r>
              <a:rPr lang="zh-CN" altLang="en-US" sz="2200" dirty="0"/>
              <a:t>在</a:t>
            </a:r>
            <a:r>
              <a:rPr lang="en-US" altLang="zh-CN" sz="2200" dirty="0"/>
              <a:t>top</a:t>
            </a:r>
            <a:r>
              <a:rPr lang="zh-CN" altLang="en-US" sz="2200" dirty="0"/>
              <a:t>运行界面按</a:t>
            </a:r>
            <a:r>
              <a:rPr lang="en-US" altLang="zh-CN" sz="2200" dirty="0"/>
              <a:t>1</a:t>
            </a:r>
            <a:r>
              <a:rPr lang="zh-CN" altLang="en-US" sz="2200" dirty="0"/>
              <a:t>可查看每个</a:t>
            </a:r>
            <a:r>
              <a:rPr lang="en-US" altLang="zh-CN" sz="2200" dirty="0" err="1"/>
              <a:t>cpu</a:t>
            </a:r>
            <a:r>
              <a:rPr lang="zh-CN" altLang="en-US" sz="2200" dirty="0"/>
              <a:t>核心负载</a:t>
            </a:r>
            <a:endParaRPr lang="en-US" altLang="zh-CN" sz="2200" dirty="0"/>
          </a:p>
          <a:p>
            <a:pPr>
              <a:lnSpc>
                <a:spcPct val="100000"/>
              </a:lnSpc>
            </a:pPr>
            <a:r>
              <a:rPr lang="zh-CN" altLang="en-US" sz="2200" dirty="0"/>
              <a:t>注意检查负载是否正常，比如</a:t>
            </a:r>
            <a:r>
              <a:rPr lang="en-US" altLang="zh-CN" sz="2200" dirty="0" err="1"/>
              <a:t>sy</a:t>
            </a:r>
            <a:r>
              <a:rPr lang="zh-CN" altLang="en-US" sz="2200" dirty="0"/>
              <a:t>占用率很高则表明系统没有完全用来计算（比如在</a:t>
            </a:r>
            <a:r>
              <a:rPr lang="en-US" altLang="zh-CN" sz="2200" dirty="0" err="1"/>
              <a:t>sugon</a:t>
            </a:r>
            <a:r>
              <a:rPr lang="zh-CN" altLang="en-US" sz="2200" dirty="0"/>
              <a:t>系统上跨节点计算</a:t>
            </a:r>
            <a:r>
              <a:rPr lang="en-US" altLang="zh-CN" sz="2200" dirty="0" err="1"/>
              <a:t>vasp</a:t>
            </a:r>
            <a:r>
              <a:rPr lang="zh-CN" altLang="en-US" sz="2200" dirty="0"/>
              <a:t>造成通信占用时间过长。）</a:t>
            </a:r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35858" b="3460"/>
          <a:stretch/>
        </p:blipFill>
        <p:spPr>
          <a:xfrm>
            <a:off x="4821087" y="1690689"/>
            <a:ext cx="34832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网页监控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465784" cy="3811588"/>
          </a:xfrm>
        </p:spPr>
        <p:txBody>
          <a:bodyPr/>
          <a:lstStyle/>
          <a:p>
            <a:r>
              <a:rPr lang="zh-CN" altLang="en-US" dirty="0"/>
              <a:t>超算主页</a:t>
            </a:r>
            <a:r>
              <a:rPr lang="en-US" altLang="zh-CN" dirty="0">
                <a:sym typeface="Wingdings" panose="05000000000000000000" pitchFamily="2" charset="2"/>
              </a:rPr>
              <a:t></a:t>
            </a:r>
            <a:r>
              <a:rPr lang="zh-CN" altLang="en-US" dirty="0">
                <a:sym typeface="Wingdings" panose="05000000000000000000" pitchFamily="2" charset="2"/>
              </a:rPr>
              <a:t>运行</a:t>
            </a:r>
            <a:r>
              <a:rPr lang="zh-CN" altLang="en-US" dirty="0" smtClean="0">
                <a:sym typeface="Wingdings" panose="05000000000000000000" pitchFamily="2" charset="2"/>
              </a:rPr>
              <a:t>监控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endParaRPr lang="en-US" altLang="zh-CN" dirty="0">
              <a:sym typeface="Wingdings" panose="05000000000000000000" pitchFamily="2" charset="2"/>
            </a:endParaRPr>
          </a:p>
          <a:p>
            <a:r>
              <a:rPr lang="zh-CN" altLang="en-US" dirty="0" smtClean="0">
                <a:sym typeface="Wingdings" panose="05000000000000000000" pitchFamily="2" charset="2"/>
              </a:rPr>
              <a:t>点击图片可查看系统运行统计信息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677"/>
          <a:stretch/>
        </p:blipFill>
        <p:spPr>
          <a:xfrm>
            <a:off x="3240087" y="1293781"/>
            <a:ext cx="5561013" cy="43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Ganglia</a:t>
            </a:r>
            <a:r>
              <a:rPr lang="zh-CN" altLang="en-US" dirty="0" smtClean="0"/>
              <a:t>监控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CN" altLang="en-US" dirty="0"/>
              <a:t>超算主页</a:t>
            </a:r>
            <a:r>
              <a:rPr lang="en-US" altLang="zh-CN" dirty="0">
                <a:sym typeface="Wingdings" panose="05000000000000000000" pitchFamily="2" charset="2"/>
              </a:rPr>
              <a:t></a:t>
            </a:r>
            <a:r>
              <a:rPr lang="zh-CN" altLang="en-US" dirty="0">
                <a:sym typeface="Wingdings" panose="05000000000000000000" pitchFamily="2" charset="2"/>
              </a:rPr>
              <a:t>运行</a:t>
            </a:r>
            <a:r>
              <a:rPr lang="zh-CN" altLang="en-US" dirty="0" smtClean="0">
                <a:sym typeface="Wingdings" panose="05000000000000000000" pitchFamily="2" charset="2"/>
              </a:rPr>
              <a:t>监控</a:t>
            </a:r>
            <a:r>
              <a:rPr lang="en-US" altLang="zh-CN" dirty="0" smtClean="0">
                <a:sym typeface="Wingdings" panose="05000000000000000000" pitchFamily="2" charset="2"/>
              </a:rPr>
              <a:t>Ganglia</a:t>
            </a:r>
            <a:r>
              <a:rPr lang="zh-CN" altLang="en-US" dirty="0" smtClean="0">
                <a:sym typeface="Wingdings" panose="05000000000000000000" pitchFamily="2" charset="2"/>
              </a:rPr>
              <a:t>系统监控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r>
              <a:rPr lang="zh-CN" altLang="en-US" dirty="0">
                <a:sym typeface="Wingdings" panose="05000000000000000000" pitchFamily="2" charset="2"/>
              </a:rPr>
              <a:t>可</a:t>
            </a:r>
            <a:r>
              <a:rPr lang="zh-CN" altLang="en-US" dirty="0" smtClean="0">
                <a:sym typeface="Wingdings" panose="05000000000000000000" pitchFamily="2" charset="2"/>
              </a:rPr>
              <a:t>查看各个计算节点</a:t>
            </a:r>
            <a:r>
              <a:rPr lang="en-US" altLang="zh-CN" dirty="0" smtClean="0">
                <a:sym typeface="Wingdings" panose="05000000000000000000" pitchFamily="2" charset="2"/>
              </a:rPr>
              <a:t>CPU</a:t>
            </a:r>
            <a:r>
              <a:rPr lang="zh-CN" altLang="en-US" dirty="0" smtClean="0">
                <a:sym typeface="Wingdings" panose="05000000000000000000" pitchFamily="2" charset="2"/>
              </a:rPr>
              <a:t>、内存、硬盘、网络等具体信息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endParaRPr lang="en-US" altLang="zh-CN" dirty="0">
              <a:sym typeface="Wingdings" panose="05000000000000000000" pitchFamily="2" charset="2"/>
            </a:endParaRPr>
          </a:p>
          <a:p>
            <a:r>
              <a:rPr lang="en-US" altLang="zh-CN" dirty="0" smtClean="0">
                <a:sym typeface="Wingdings" panose="05000000000000000000" pitchFamily="2" charset="2"/>
              </a:rPr>
              <a:t>ChinaGrid</a:t>
            </a:r>
            <a:r>
              <a:rPr lang="zh-CN" altLang="en-US" dirty="0" smtClean="0">
                <a:sym typeface="Wingdings" panose="05000000000000000000" pitchFamily="2" charset="2"/>
              </a:rPr>
              <a:t>集群还可以查看</a:t>
            </a:r>
            <a:r>
              <a:rPr lang="en-US" altLang="zh-CN" dirty="0" smtClean="0">
                <a:sym typeface="Wingdings" panose="05000000000000000000" pitchFamily="2" charset="2"/>
              </a:rPr>
              <a:t>Infiniband</a:t>
            </a:r>
            <a:r>
              <a:rPr lang="zh-CN" altLang="en-US" dirty="0" smtClean="0">
                <a:sym typeface="Wingdings" panose="05000000000000000000" pitchFamily="2" charset="2"/>
              </a:rPr>
              <a:t>利用情况</a:t>
            </a:r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78"/>
          <a:stretch/>
        </p:blipFill>
        <p:spPr>
          <a:xfrm>
            <a:off x="3579018" y="752475"/>
            <a:ext cx="5456041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校外使用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zh-CN" altLang="en-US" dirty="0" smtClean="0"/>
              <a:t>服务器仅限校内直接登录，校外使用需要通过</a:t>
            </a:r>
            <a:r>
              <a:rPr lang="en-US" altLang="zh-CN" dirty="0" smtClean="0"/>
              <a:t>VPN</a:t>
            </a:r>
            <a:r>
              <a:rPr lang="zh-CN" altLang="en-US" smtClean="0"/>
              <a:t>服务</a:t>
            </a:r>
            <a:endParaRPr lang="en-US" altLang="zh-CN" dirty="0" smtClean="0"/>
          </a:p>
          <a:p>
            <a:pPr>
              <a:lnSpc>
                <a:spcPct val="114000"/>
              </a:lnSpc>
            </a:pPr>
            <a:r>
              <a:rPr lang="zh-CN" altLang="en-US" dirty="0" smtClean="0"/>
              <a:t>教师请使用网络中心提供的</a:t>
            </a:r>
            <a:r>
              <a:rPr lang="en-US" altLang="zh-CN" dirty="0" smtClean="0"/>
              <a:t>VPN</a:t>
            </a:r>
            <a:r>
              <a:rPr lang="zh-CN" altLang="en-US" dirty="0" smtClean="0"/>
              <a:t>服务</a:t>
            </a:r>
            <a:endParaRPr lang="en-US" altLang="zh-CN" dirty="0" smtClean="0"/>
          </a:p>
          <a:p>
            <a:pPr>
              <a:lnSpc>
                <a:spcPct val="114000"/>
              </a:lnSpc>
            </a:pPr>
            <a:r>
              <a:rPr lang="zh-CN" altLang="en-US" dirty="0" smtClean="0"/>
              <a:t>学生可申请超算中心</a:t>
            </a:r>
            <a:r>
              <a:rPr lang="en-US" altLang="zh-CN" dirty="0" smtClean="0"/>
              <a:t>VPN</a:t>
            </a:r>
            <a:r>
              <a:rPr lang="zh-CN" altLang="en-US" dirty="0" smtClean="0"/>
              <a:t>：</a:t>
            </a:r>
            <a:r>
              <a:rPr lang="en-US" altLang="zh-CN" sz="2400" dirty="0">
                <a:hlinkClick r:id="rId2"/>
              </a:rPr>
              <a:t>http://</a:t>
            </a:r>
            <a:r>
              <a:rPr lang="en-US" altLang="zh-CN" sz="2400" dirty="0" smtClean="0">
                <a:hlinkClick r:id="rId2"/>
              </a:rPr>
              <a:t>scc.ustc.edu.cn/vpn</a:t>
            </a:r>
            <a:endParaRPr lang="en-US" altLang="zh-CN" sz="2400" dirty="0" smtClean="0"/>
          </a:p>
          <a:p>
            <a:pPr>
              <a:lnSpc>
                <a:spcPct val="114000"/>
              </a:lnSpc>
            </a:pPr>
            <a:endParaRPr lang="en-US" altLang="zh-CN" sz="2400" dirty="0"/>
          </a:p>
          <a:p>
            <a:pPr>
              <a:lnSpc>
                <a:spcPct val="114000"/>
              </a:lnSpc>
            </a:pPr>
            <a:r>
              <a:rPr lang="en-US" altLang="zh-CN" dirty="0" smtClean="0"/>
              <a:t>VPN</a:t>
            </a:r>
            <a:r>
              <a:rPr lang="zh-CN" altLang="en-US" dirty="0" smtClean="0"/>
              <a:t>无法连接时请提供具体登录信息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770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有问题了怎么办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1000"/>
              </a:lnSpc>
            </a:pPr>
            <a:r>
              <a:rPr lang="zh-CN" altLang="en-US" sz="1600" dirty="0" smtClean="0"/>
              <a:t>使用</a:t>
            </a:r>
            <a:r>
              <a:rPr lang="en-US" altLang="zh-CN" sz="1600" dirty="0" smtClean="0"/>
              <a:t>QQ</a:t>
            </a:r>
            <a:r>
              <a:rPr lang="zh-CN" altLang="en-US" sz="1600" dirty="0" smtClean="0"/>
              <a:t>群、</a:t>
            </a:r>
            <a:r>
              <a:rPr lang="en-US" altLang="zh-CN" sz="1600" dirty="0" smtClean="0"/>
              <a:t>email</a:t>
            </a:r>
            <a:r>
              <a:rPr lang="zh-CN" altLang="en-US" sz="1600" dirty="0" smtClean="0"/>
              <a:t>、电话咨询</a:t>
            </a:r>
            <a:endParaRPr lang="en-US" altLang="zh-CN" sz="1600" dirty="0" smtClean="0"/>
          </a:p>
          <a:p>
            <a:pPr lvl="1">
              <a:lnSpc>
                <a:spcPct val="111000"/>
              </a:lnSpc>
            </a:pPr>
            <a:r>
              <a:rPr lang="en-US" altLang="zh-CN" sz="1400" dirty="0" smtClean="0"/>
              <a:t>QQ</a:t>
            </a:r>
            <a:r>
              <a:rPr lang="zh-CN" altLang="en-US" sz="1400" dirty="0" smtClean="0"/>
              <a:t>群：</a:t>
            </a:r>
            <a:r>
              <a:rPr lang="en-US" altLang="zh-CN" sz="1400" dirty="0" smtClean="0"/>
              <a:t>8355136 (</a:t>
            </a:r>
            <a:r>
              <a:rPr lang="zh-CN" altLang="en-US" sz="1400" dirty="0" smtClean="0"/>
              <a:t>可直接留言提问</a:t>
            </a:r>
            <a:r>
              <a:rPr lang="en-US" altLang="zh-CN" sz="1400" dirty="0" smtClean="0"/>
              <a:t>)</a:t>
            </a:r>
          </a:p>
          <a:p>
            <a:pPr lvl="1">
              <a:lnSpc>
                <a:spcPct val="111000"/>
              </a:lnSpc>
            </a:pPr>
            <a:r>
              <a:rPr lang="en-US" altLang="zh-CN" sz="1400" dirty="0" smtClean="0"/>
              <a:t>Email: </a:t>
            </a:r>
            <a:r>
              <a:rPr lang="en-US" altLang="zh-CN" sz="1400" dirty="0" smtClean="0">
                <a:hlinkClick r:id="rId2"/>
              </a:rPr>
              <a:t>sccadmin@ustc.edu.cn</a:t>
            </a:r>
            <a:endParaRPr lang="en-US" altLang="zh-CN" sz="1400" dirty="0" smtClean="0"/>
          </a:p>
          <a:p>
            <a:pPr lvl="1">
              <a:lnSpc>
                <a:spcPct val="111000"/>
              </a:lnSpc>
            </a:pPr>
            <a:r>
              <a:rPr lang="zh-CN" altLang="en-US" sz="1400" dirty="0" smtClean="0"/>
              <a:t>电话：</a:t>
            </a:r>
            <a:r>
              <a:rPr lang="en-US" altLang="zh-CN" sz="1400" dirty="0" smtClean="0"/>
              <a:t>63602248 (8:00~12:00, 14:00~18:00)</a:t>
            </a:r>
          </a:p>
          <a:p>
            <a:pPr lvl="1">
              <a:lnSpc>
                <a:spcPct val="111000"/>
              </a:lnSpc>
            </a:pPr>
            <a:r>
              <a:rPr lang="zh-CN" altLang="en-US" sz="1400" dirty="0" smtClean="0"/>
              <a:t>提供完整的信息：服务器、用户名、工作目录、</a:t>
            </a:r>
            <a:r>
              <a:rPr lang="zh-CN" altLang="en-US" sz="1400" dirty="0"/>
              <a:t>任务</a:t>
            </a:r>
            <a:r>
              <a:rPr lang="en-US" altLang="zh-CN" sz="1400" baseline="0" dirty="0" smtClean="0"/>
              <a:t>id</a:t>
            </a:r>
            <a:r>
              <a:rPr lang="zh-CN" altLang="en-US" sz="1400" baseline="0" dirty="0" smtClean="0"/>
              <a:t>等</a:t>
            </a:r>
            <a:endParaRPr lang="en-US" altLang="zh-CN" sz="1400" baseline="0" dirty="0" smtClean="0"/>
          </a:p>
          <a:p>
            <a:pPr lvl="1">
              <a:lnSpc>
                <a:spcPct val="111000"/>
              </a:lnSpc>
            </a:pPr>
            <a:r>
              <a:rPr lang="en-US" altLang="zh-CN" sz="1400" baseline="0" dirty="0" smtClean="0"/>
              <a:t>Log</a:t>
            </a:r>
            <a:r>
              <a:rPr lang="zh-CN" altLang="en-US" sz="1400" baseline="0" dirty="0" smtClean="0"/>
              <a:t>文件很重要</a:t>
            </a:r>
            <a:endParaRPr lang="en-US" altLang="zh-CN" sz="1400" baseline="0" dirty="0" smtClean="0"/>
          </a:p>
          <a:p>
            <a:pPr>
              <a:lnSpc>
                <a:spcPct val="111000"/>
              </a:lnSpc>
            </a:pPr>
            <a:r>
              <a:rPr lang="zh-CN" altLang="en-US" sz="1600" dirty="0"/>
              <a:t>超</a:t>
            </a:r>
            <a:r>
              <a:rPr lang="zh-CN" altLang="en-US" sz="1600" dirty="0" smtClean="0"/>
              <a:t>算中心</a:t>
            </a:r>
            <a:r>
              <a:rPr lang="zh-CN" altLang="en-US" sz="1600" dirty="0"/>
              <a:t>主页：首页 </a:t>
            </a:r>
            <a:r>
              <a:rPr lang="en-US" altLang="zh-CN" sz="1600" dirty="0"/>
              <a:t>&gt;&gt; </a:t>
            </a:r>
            <a:r>
              <a:rPr lang="zh-CN" altLang="en-US" sz="1600" dirty="0"/>
              <a:t>用户申请 </a:t>
            </a:r>
            <a:r>
              <a:rPr lang="en-US" altLang="zh-CN" sz="1600" dirty="0"/>
              <a:t>&gt;&gt; </a:t>
            </a:r>
            <a:r>
              <a:rPr lang="zh-CN" altLang="en-US" sz="1600" dirty="0"/>
              <a:t>使用常见</a:t>
            </a:r>
            <a:r>
              <a:rPr lang="zh-CN" altLang="en-US" sz="1600" dirty="0" smtClean="0"/>
              <a:t>问题</a:t>
            </a:r>
            <a:endParaRPr lang="en-US" altLang="zh-CN" sz="1600" dirty="0" smtClean="0"/>
          </a:p>
          <a:p>
            <a:pPr>
              <a:lnSpc>
                <a:spcPct val="111000"/>
              </a:lnSpc>
            </a:pPr>
            <a:endParaRPr lang="en-US" altLang="zh-CN" sz="1600" dirty="0"/>
          </a:p>
          <a:p>
            <a:pPr>
              <a:lnSpc>
                <a:spcPct val="111000"/>
              </a:lnSpc>
            </a:pPr>
            <a:endParaRPr lang="en-US" altLang="zh-CN" sz="1600" dirty="0" smtClean="0"/>
          </a:p>
          <a:p>
            <a:pPr>
              <a:lnSpc>
                <a:spcPct val="111000"/>
              </a:lnSpc>
            </a:pPr>
            <a:r>
              <a:rPr lang="zh-CN" altLang="en-US" sz="1600" dirty="0" smtClean="0"/>
              <a:t>登录系统上使用</a:t>
            </a:r>
            <a:r>
              <a:rPr lang="en-US" altLang="zh-CN" sz="1600" dirty="0" err="1" smtClean="0"/>
              <a:t>faq</a:t>
            </a:r>
            <a:r>
              <a:rPr lang="zh-CN" altLang="en-US" sz="1600" dirty="0" smtClean="0"/>
              <a:t>命令查看使用常见问题</a:t>
            </a:r>
            <a:endParaRPr lang="en-US" altLang="zh-CN" sz="1600" dirty="0"/>
          </a:p>
          <a:p>
            <a:pPr marL="0" indent="0">
              <a:lnSpc>
                <a:spcPct val="111000"/>
              </a:lnSpc>
              <a:buNone/>
            </a:pPr>
            <a:endParaRPr lang="zh-CN" altLang="en-US" sz="1600" dirty="0"/>
          </a:p>
          <a:p>
            <a:pPr>
              <a:lnSpc>
                <a:spcPct val="111000"/>
              </a:lnSpc>
            </a:pPr>
            <a:endParaRPr lang="en-US" altLang="zh-CN" sz="1600" baseline="0" dirty="0" smtClean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345" y="2450476"/>
            <a:ext cx="7285714" cy="30190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62" y="1116000"/>
            <a:ext cx="7190476" cy="5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43"/>
            <a:ext cx="9144000" cy="5190565"/>
          </a:xfrm>
          <a:prstGeom prst="rect">
            <a:avLst/>
          </a:prstGeom>
        </p:spPr>
      </p:pic>
      <p:graphicFrame>
        <p:nvGraphicFramePr>
          <p:cNvPr id="4" name="内容占位符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93639212"/>
              </p:ext>
            </p:extLst>
          </p:nvPr>
        </p:nvGraphicFramePr>
        <p:xfrm>
          <a:off x="-1" y="1167319"/>
          <a:ext cx="8998085" cy="5009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标题 1"/>
          <p:cNvSpPr txBox="1">
            <a:spLocks/>
          </p:cNvSpPr>
          <p:nvPr/>
        </p:nvSpPr>
        <p:spPr>
          <a:xfrm>
            <a:off x="180000" y="216000"/>
            <a:ext cx="5760000" cy="900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 smtClean="0"/>
              <a:t>曙光</a:t>
            </a:r>
            <a:r>
              <a:rPr lang="en-US" altLang="zh-CN" sz="3600" dirty="0" smtClean="0"/>
              <a:t>TC4600</a:t>
            </a:r>
            <a:r>
              <a:rPr lang="zh-CN" altLang="en-US" sz="3600" dirty="0" smtClean="0"/>
              <a:t>百万亿次超算系统</a:t>
            </a:r>
            <a:endParaRPr lang="zh-CN" altLang="en-US" sz="3600" dirty="0"/>
          </a:p>
        </p:txBody>
      </p:sp>
      <p:sp>
        <p:nvSpPr>
          <p:cNvPr id="8" name="矩形 7"/>
          <p:cNvSpPr/>
          <p:nvPr/>
        </p:nvSpPr>
        <p:spPr>
          <a:xfrm>
            <a:off x="369651" y="6396494"/>
            <a:ext cx="8145699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大规模跨节点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MPI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并行应用，如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VASP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SIESTA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Fluent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；付费使用</a:t>
            </a:r>
          </a:p>
        </p:txBody>
      </p:sp>
    </p:spTree>
    <p:extLst>
      <p:ext uri="{BB962C8B-B14F-4D97-AF65-F5344CB8AC3E}">
        <p14:creationId xmlns:p14="http://schemas.microsoft.com/office/powerpoint/2010/main" val="19481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实践操作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01635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zh-CN" altLang="zh-CN" dirty="0"/>
              <a:t>基础实践：</a:t>
            </a:r>
          </a:p>
          <a:p>
            <a:pPr lvl="1"/>
            <a:r>
              <a:rPr lang="zh-CN" altLang="zh-CN" dirty="0"/>
              <a:t>查看超算中心网页，重点关注各系统介绍和软件帮助，了解超算系统与使用方法；</a:t>
            </a:r>
          </a:p>
          <a:p>
            <a:pPr lvl="1"/>
            <a:r>
              <a:rPr lang="zh-CN" altLang="en-US" dirty="0" smtClean="0"/>
              <a:t>选择一个</a:t>
            </a:r>
            <a:r>
              <a:rPr lang="zh-CN" altLang="zh-CN" dirty="0" smtClean="0"/>
              <a:t>远程登录</a:t>
            </a:r>
            <a:r>
              <a:rPr lang="zh-CN" altLang="zh-CN" dirty="0"/>
              <a:t>与文件传输</a:t>
            </a:r>
            <a:r>
              <a:rPr lang="zh-CN" altLang="zh-CN" dirty="0" smtClean="0"/>
              <a:t>软件</a:t>
            </a:r>
            <a:r>
              <a:rPr lang="zh-CN" altLang="en-US" dirty="0" smtClean="0"/>
              <a:t>，</a:t>
            </a:r>
            <a:r>
              <a:rPr lang="zh-CN" altLang="zh-CN" dirty="0"/>
              <a:t>设置</a:t>
            </a:r>
            <a:r>
              <a:rPr lang="zh-CN" altLang="en-US" dirty="0" smtClean="0"/>
              <a:t>软件</a:t>
            </a:r>
            <a:r>
              <a:rPr lang="zh-CN" altLang="zh-CN" dirty="0" smtClean="0"/>
              <a:t>，</a:t>
            </a:r>
            <a:r>
              <a:rPr lang="zh-CN" altLang="zh-CN" dirty="0"/>
              <a:t>登录系统</a:t>
            </a:r>
            <a:r>
              <a:rPr lang="zh-CN" altLang="zh-CN" dirty="0" smtClean="0"/>
              <a:t>，</a:t>
            </a:r>
            <a:r>
              <a:rPr lang="zh-CN" altLang="en-US" dirty="0" smtClean="0"/>
              <a:t>尝试</a:t>
            </a:r>
            <a:r>
              <a:rPr lang="zh-CN" altLang="zh-CN" dirty="0" smtClean="0"/>
              <a:t>使用</a:t>
            </a:r>
            <a:r>
              <a:rPr lang="zh-CN" altLang="zh-CN" dirty="0"/>
              <a:t>基本</a:t>
            </a:r>
            <a:r>
              <a:rPr lang="en-US" altLang="zh-CN" dirty="0" err="1"/>
              <a:t>linux</a:t>
            </a:r>
            <a:r>
              <a:rPr lang="zh-CN" altLang="zh-CN" dirty="0" smtClean="0"/>
              <a:t>命令</a:t>
            </a:r>
            <a:r>
              <a:rPr lang="zh-CN" altLang="en-US" dirty="0" smtClean="0"/>
              <a:t>。</a:t>
            </a:r>
            <a:endParaRPr lang="zh-CN" altLang="zh-CN" dirty="0"/>
          </a:p>
          <a:p>
            <a:r>
              <a:rPr lang="zh-CN" altLang="zh-CN" dirty="0"/>
              <a:t>综合实践：</a:t>
            </a:r>
          </a:p>
          <a:p>
            <a:pPr lvl="1"/>
            <a:r>
              <a:rPr lang="zh-CN" altLang="zh-CN" dirty="0"/>
              <a:t>编译计算</a:t>
            </a:r>
            <a:r>
              <a:rPr lang="zh-CN" altLang="zh-CN" dirty="0" smtClean="0"/>
              <a:t>程序，</a:t>
            </a:r>
            <a:r>
              <a:rPr lang="zh-CN" altLang="zh-CN" dirty="0"/>
              <a:t>提交计算任务，取回计算结果，查看日志文件，</a:t>
            </a:r>
            <a:r>
              <a:rPr lang="zh-CN" altLang="zh-CN" dirty="0" smtClean="0"/>
              <a:t>检查</a:t>
            </a:r>
            <a:r>
              <a:rPr lang="zh-CN" altLang="en-US" dirty="0"/>
              <a:t>输出</a:t>
            </a:r>
            <a:r>
              <a:rPr lang="zh-CN" altLang="zh-CN" dirty="0" smtClean="0"/>
              <a:t>信息</a:t>
            </a:r>
            <a:r>
              <a:rPr lang="zh-CN" altLang="en-US" dirty="0"/>
              <a:t>；</a:t>
            </a:r>
            <a:endParaRPr lang="zh-CN" altLang="zh-CN" dirty="0"/>
          </a:p>
          <a:p>
            <a:pPr lvl="1"/>
            <a:r>
              <a:rPr lang="zh-CN" altLang="zh-CN" dirty="0" smtClean="0"/>
              <a:t>提交</a:t>
            </a:r>
            <a:r>
              <a:rPr lang="zh-CN" altLang="zh-CN" dirty="0"/>
              <a:t>一个自选科研软件的测试任务，注意保证使用的</a:t>
            </a:r>
            <a:r>
              <a:rPr lang="en-US" altLang="zh-CN" dirty="0"/>
              <a:t>CPU</a:t>
            </a:r>
            <a:r>
              <a:rPr lang="zh-CN" altLang="zh-CN" dirty="0"/>
              <a:t>核心数和申请的</a:t>
            </a:r>
            <a:r>
              <a:rPr lang="en-US" altLang="zh-CN" dirty="0"/>
              <a:t>CPU</a:t>
            </a:r>
            <a:r>
              <a:rPr lang="zh-CN" altLang="zh-CN" dirty="0"/>
              <a:t>核心数一致</a:t>
            </a:r>
            <a:r>
              <a:rPr lang="zh-CN" altLang="zh-CN" dirty="0" smtClean="0"/>
              <a:t>。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21782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综合实践程序范例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4497827" cy="435133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altLang="zh-CN" dirty="0"/>
              <a:t>program </a:t>
            </a:r>
            <a:r>
              <a:rPr lang="en-US" altLang="zh-CN" dirty="0" err="1"/>
              <a:t>testMPI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use </a:t>
            </a:r>
            <a:r>
              <a:rPr lang="en-US" altLang="zh-CN" dirty="0" err="1"/>
              <a:t>mpi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implicit none</a:t>
            </a:r>
          </a:p>
          <a:p>
            <a:pPr marL="0" indent="0">
              <a:buNone/>
            </a:pPr>
            <a:r>
              <a:rPr lang="en-US" altLang="zh-CN" dirty="0"/>
              <a:t>    character * (MPI_MAX_PROCESSOR_NAME) </a:t>
            </a:r>
            <a:r>
              <a:rPr lang="en-US" altLang="zh-CN" dirty="0" err="1"/>
              <a:t>processor_name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integer </a:t>
            </a:r>
            <a:r>
              <a:rPr lang="en-US" altLang="zh-CN" dirty="0" err="1"/>
              <a:t>myid</a:t>
            </a:r>
            <a:r>
              <a:rPr lang="en-US" altLang="zh-CN" dirty="0"/>
              <a:t>, </a:t>
            </a:r>
            <a:r>
              <a:rPr lang="en-US" altLang="zh-CN" dirty="0" err="1"/>
              <a:t>numprocs</a:t>
            </a:r>
            <a:r>
              <a:rPr lang="en-US" altLang="zh-CN" dirty="0"/>
              <a:t>, </a:t>
            </a:r>
            <a:r>
              <a:rPr lang="en-US" altLang="zh-CN" dirty="0" err="1"/>
              <a:t>namelen</a:t>
            </a:r>
            <a:r>
              <a:rPr lang="en-US" altLang="zh-CN" dirty="0"/>
              <a:t>, </a:t>
            </a:r>
            <a:r>
              <a:rPr lang="en-US" altLang="zh-CN" dirty="0" err="1"/>
              <a:t>rc</a:t>
            </a:r>
            <a:r>
              <a:rPr lang="en-US" altLang="zh-CN" dirty="0"/>
              <a:t>, </a:t>
            </a:r>
            <a:r>
              <a:rPr lang="en-US" altLang="zh-CN" dirty="0" err="1"/>
              <a:t>ierr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call MPI_INIT(</a:t>
            </a:r>
            <a:r>
              <a:rPr lang="en-US" altLang="zh-CN" dirty="0" err="1"/>
              <a:t>ierr</a:t>
            </a:r>
            <a:r>
              <a:rPr lang="en-US" altLang="zh-CN" dirty="0"/>
              <a:t>)</a:t>
            </a:r>
          </a:p>
          <a:p>
            <a:pPr marL="0" indent="0">
              <a:buNone/>
            </a:pPr>
            <a:r>
              <a:rPr lang="en-US" altLang="zh-CN" dirty="0"/>
              <a:t>    call MPI_COMM_RANK(MPI_COMM_WORLD, </a:t>
            </a:r>
            <a:r>
              <a:rPr lang="en-US" altLang="zh-CN" dirty="0" err="1"/>
              <a:t>myid</a:t>
            </a:r>
            <a:r>
              <a:rPr lang="en-US" altLang="zh-CN" dirty="0"/>
              <a:t>, </a:t>
            </a:r>
            <a:r>
              <a:rPr lang="en-US" altLang="zh-CN" dirty="0" err="1"/>
              <a:t>ierr</a:t>
            </a:r>
            <a:r>
              <a:rPr lang="en-US" altLang="zh-CN" dirty="0"/>
              <a:t>)</a:t>
            </a:r>
          </a:p>
          <a:p>
            <a:pPr marL="0" indent="0">
              <a:buNone/>
            </a:pPr>
            <a:r>
              <a:rPr lang="en-US" altLang="zh-CN" dirty="0"/>
              <a:t>    call MPI_COMM_SIZE(MPI_COMM_WORLD, </a:t>
            </a:r>
            <a:r>
              <a:rPr lang="en-US" altLang="zh-CN" dirty="0" err="1"/>
              <a:t>numprocs</a:t>
            </a:r>
            <a:r>
              <a:rPr lang="en-US" altLang="zh-CN" dirty="0"/>
              <a:t>, </a:t>
            </a:r>
            <a:r>
              <a:rPr lang="en-US" altLang="zh-CN" dirty="0" err="1"/>
              <a:t>ierr</a:t>
            </a:r>
            <a:r>
              <a:rPr lang="en-US" altLang="zh-CN" dirty="0"/>
              <a:t>)</a:t>
            </a:r>
          </a:p>
          <a:p>
            <a:pPr marL="0" indent="0">
              <a:buNone/>
            </a:pPr>
            <a:r>
              <a:rPr lang="en-US" altLang="zh-CN" dirty="0"/>
              <a:t>    call MPI_GET_PROCESSOR_NAME(</a:t>
            </a:r>
            <a:r>
              <a:rPr lang="en-US" altLang="zh-CN" dirty="0" err="1"/>
              <a:t>processor_name</a:t>
            </a:r>
            <a:r>
              <a:rPr lang="en-US" altLang="zh-CN" dirty="0"/>
              <a:t>, </a:t>
            </a:r>
            <a:r>
              <a:rPr lang="en-US" altLang="zh-CN" dirty="0" err="1"/>
              <a:t>namelen</a:t>
            </a:r>
            <a:r>
              <a:rPr lang="en-US" altLang="zh-CN" dirty="0"/>
              <a:t>, </a:t>
            </a:r>
            <a:r>
              <a:rPr lang="en-US" altLang="zh-CN" dirty="0" err="1"/>
              <a:t>ierr</a:t>
            </a:r>
            <a:r>
              <a:rPr lang="en-US" altLang="zh-CN" dirty="0"/>
              <a:t>)</a:t>
            </a:r>
          </a:p>
          <a:p>
            <a:pPr marL="0" indent="0">
              <a:buNone/>
            </a:pPr>
            <a:r>
              <a:rPr lang="en-US" altLang="zh-CN" dirty="0"/>
              <a:t>    print "(a, i2, a, i2, a, a, a)", "</a:t>
            </a:r>
            <a:r>
              <a:rPr lang="en-US" altLang="zh-CN" dirty="0" err="1"/>
              <a:t>myid</a:t>
            </a:r>
            <a:r>
              <a:rPr lang="en-US" altLang="zh-CN" dirty="0"/>
              <a:t> is:", </a:t>
            </a:r>
            <a:r>
              <a:rPr lang="en-US" altLang="zh-CN" dirty="0" err="1"/>
              <a:t>myid</a:t>
            </a:r>
            <a:r>
              <a:rPr lang="en-US" altLang="zh-CN" dirty="0"/>
              <a:t>, &amp;</a:t>
            </a:r>
          </a:p>
          <a:p>
            <a:pPr marL="0" indent="0">
              <a:buNone/>
            </a:pPr>
            <a:r>
              <a:rPr lang="en-US" altLang="zh-CN" dirty="0"/>
              <a:t>                                     "; number of processors is:", </a:t>
            </a:r>
            <a:r>
              <a:rPr lang="en-US" altLang="zh-CN" dirty="0" err="1"/>
              <a:t>numprocs</a:t>
            </a:r>
            <a:r>
              <a:rPr lang="en-US" altLang="zh-CN" dirty="0"/>
              <a:t>, &amp;</a:t>
            </a:r>
          </a:p>
          <a:p>
            <a:pPr marL="0" indent="0">
              <a:buNone/>
            </a:pPr>
            <a:r>
              <a:rPr lang="en-US" altLang="zh-CN" dirty="0"/>
              <a:t>                                     "; processor's name is:", </a:t>
            </a:r>
            <a:r>
              <a:rPr lang="en-US" altLang="zh-CN" dirty="0" err="1"/>
              <a:t>processor_name</a:t>
            </a:r>
            <a:r>
              <a:rPr lang="en-US" altLang="zh-CN" dirty="0"/>
              <a:t>, '.'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call MPI_FINALIZE(</a:t>
            </a:r>
            <a:r>
              <a:rPr lang="en-US" altLang="zh-CN" dirty="0" err="1"/>
              <a:t>rc</a:t>
            </a:r>
            <a:r>
              <a:rPr lang="en-US" altLang="zh-CN" dirty="0"/>
              <a:t>)</a:t>
            </a:r>
          </a:p>
          <a:p>
            <a:pPr marL="0" indent="0">
              <a:buNone/>
            </a:pPr>
            <a:r>
              <a:rPr lang="en-US" altLang="zh-CN" dirty="0"/>
              <a:t>end program </a:t>
            </a:r>
            <a:r>
              <a:rPr lang="en-US" altLang="zh-CN" dirty="0" err="1"/>
              <a:t>testMPI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80563" y="1825625"/>
            <a:ext cx="3735420" cy="2483728"/>
          </a:xfrm>
        </p:spPr>
        <p:txBody>
          <a:bodyPr>
            <a:noAutofit/>
          </a:bodyPr>
          <a:lstStyle/>
          <a:p>
            <a:pPr marL="241300" indent="-241300">
              <a:buFont typeface="+mj-lt"/>
              <a:buAutoNum type="arabicPeriod"/>
            </a:pPr>
            <a:r>
              <a:rPr lang="zh-CN" altLang="en-US" sz="1600" dirty="0" smtClean="0"/>
              <a:t>在服务器上面使用</a:t>
            </a:r>
            <a:r>
              <a:rPr lang="en-US" altLang="zh-CN" sz="1600" dirty="0" smtClean="0"/>
              <a:t>vim</a:t>
            </a:r>
            <a:r>
              <a:rPr lang="zh-CN" altLang="en-US" sz="1600" dirty="0" smtClean="0"/>
              <a:t>将程序内容保存为</a:t>
            </a:r>
            <a:r>
              <a:rPr lang="en-US" altLang="zh-CN" sz="1600" dirty="0" smtClean="0"/>
              <a:t>test.f90</a:t>
            </a:r>
            <a:r>
              <a:rPr lang="zh-CN" altLang="en-US" sz="1600" dirty="0" smtClean="0"/>
              <a:t>；</a:t>
            </a:r>
            <a:endParaRPr lang="en-US" altLang="zh-CN" sz="1600" dirty="0" smtClean="0"/>
          </a:p>
          <a:p>
            <a:pPr marL="241300" indent="-241300">
              <a:buFont typeface="+mj-lt"/>
              <a:buAutoNum type="arabicPeriod"/>
            </a:pPr>
            <a:r>
              <a:rPr lang="zh-CN" altLang="en-US" sz="1600" dirty="0" smtClean="0"/>
              <a:t>使用</a:t>
            </a:r>
            <a:r>
              <a:rPr lang="en-US" altLang="zh-CN" sz="1600" dirty="0" err="1" smtClean="0"/>
              <a:t>mpiifort</a:t>
            </a:r>
            <a:r>
              <a:rPr lang="en-US" altLang="zh-CN" sz="1600" dirty="0" smtClean="0"/>
              <a:t> test.f90 -o test</a:t>
            </a:r>
            <a:r>
              <a:rPr lang="zh-CN" altLang="en-US" sz="1600" dirty="0" smtClean="0"/>
              <a:t>编译程序；</a:t>
            </a:r>
            <a:endParaRPr lang="en-US" altLang="zh-CN" sz="1600" dirty="0" smtClean="0"/>
          </a:p>
          <a:p>
            <a:pPr marL="241300" indent="-241300">
              <a:buFont typeface="+mj-lt"/>
              <a:buAutoNum type="arabicPeriod"/>
            </a:pPr>
            <a:r>
              <a:rPr lang="zh-CN" altLang="en-US" sz="1600" dirty="0" smtClean="0"/>
              <a:t>使用</a:t>
            </a:r>
            <a:r>
              <a:rPr lang="en-US" altLang="zh-CN" sz="1600" dirty="0" err="1"/>
              <a:t>bsub</a:t>
            </a:r>
            <a:r>
              <a:rPr lang="en-US" altLang="zh-CN" sz="1600" dirty="0"/>
              <a:t> -q normal -n 16 -o %J.log -e %</a:t>
            </a:r>
            <a:r>
              <a:rPr lang="en-US" altLang="zh-CN" sz="1600" dirty="0" err="1"/>
              <a:t>J.err</a:t>
            </a:r>
            <a:r>
              <a:rPr lang="en-US" altLang="zh-CN" sz="1600" dirty="0"/>
              <a:t> </a:t>
            </a:r>
            <a:r>
              <a:rPr lang="en-US" altLang="zh-CN" sz="1600" dirty="0" err="1"/>
              <a:t>mpijob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./test </a:t>
            </a:r>
            <a:r>
              <a:rPr lang="zh-CN" altLang="en-US" sz="1600" dirty="0" smtClean="0"/>
              <a:t>提交任务；</a:t>
            </a:r>
            <a:endParaRPr lang="en-US" altLang="zh-CN" sz="1600" dirty="0" smtClean="0"/>
          </a:p>
          <a:p>
            <a:pPr marL="241300" indent="-241300">
              <a:buFont typeface="+mj-lt"/>
              <a:buAutoNum type="arabicPeriod"/>
            </a:pPr>
            <a:r>
              <a:rPr lang="zh-CN" altLang="en-US" sz="1600" dirty="0" smtClean="0"/>
              <a:t>使用</a:t>
            </a:r>
            <a:r>
              <a:rPr lang="en-US" altLang="zh-CN" sz="1600" dirty="0" err="1" smtClean="0"/>
              <a:t>bjobs</a:t>
            </a:r>
            <a:r>
              <a:rPr lang="zh-CN" altLang="en-US" sz="1600" dirty="0" smtClean="0"/>
              <a:t>查看任务状态；</a:t>
            </a:r>
            <a:endParaRPr lang="en-US" altLang="zh-CN" sz="1600" dirty="0" smtClean="0"/>
          </a:p>
          <a:p>
            <a:pPr marL="241300" indent="-241300">
              <a:buFont typeface="+mj-lt"/>
              <a:buAutoNum type="arabicPeriod"/>
            </a:pPr>
            <a:r>
              <a:rPr lang="zh-CN" altLang="en-US" sz="1600" dirty="0" smtClean="0"/>
              <a:t>等任务执行完毕后查看</a:t>
            </a:r>
            <a:r>
              <a:rPr lang="en-US" altLang="zh-CN" sz="1600" dirty="0" smtClean="0"/>
              <a:t>log</a:t>
            </a:r>
            <a:r>
              <a:rPr lang="zh-CN" altLang="en-US" sz="1600" dirty="0" smtClean="0"/>
              <a:t>和</a:t>
            </a:r>
            <a:r>
              <a:rPr lang="en-US" altLang="zh-CN" sz="1600" dirty="0" smtClean="0"/>
              <a:t>err</a:t>
            </a:r>
            <a:r>
              <a:rPr lang="zh-CN" altLang="en-US" sz="1600" dirty="0" smtClean="0"/>
              <a:t>文件。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9780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3945" y="2101294"/>
            <a:ext cx="4973375" cy="3315583"/>
          </a:xfrm>
          <a:prstGeom prst="rect">
            <a:avLst/>
          </a:prstGeom>
        </p:spPr>
      </p:pic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1685219015"/>
              </p:ext>
            </p:extLst>
          </p:nvPr>
        </p:nvGraphicFramePr>
        <p:xfrm>
          <a:off x="360000" y="1721250"/>
          <a:ext cx="86400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300" dirty="0" err="1"/>
              <a:t>ChinaGrid</a:t>
            </a:r>
            <a:r>
              <a:rPr lang="zh-CN" altLang="en-US" sz="3300" dirty="0"/>
              <a:t>高性能计算集群</a:t>
            </a:r>
          </a:p>
        </p:txBody>
      </p:sp>
      <p:sp>
        <p:nvSpPr>
          <p:cNvPr id="4" name="矩形 3"/>
          <p:cNvSpPr/>
          <p:nvPr/>
        </p:nvSpPr>
        <p:spPr>
          <a:xfrm>
            <a:off x="295642" y="6300119"/>
            <a:ext cx="8552716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节点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MPI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并行应用，如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VASP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SIESTA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Fluent</a:t>
            </a:r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</a:t>
            </a:r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CUDA</a:t>
            </a:r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程序学习与测试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67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6" y="1332936"/>
            <a:ext cx="7427068" cy="4647900"/>
          </a:xfrm>
          <a:prstGeom prst="rect">
            <a:avLst/>
          </a:prstGeom>
        </p:spPr>
      </p:pic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679883"/>
              </p:ext>
            </p:extLst>
          </p:nvPr>
        </p:nvGraphicFramePr>
        <p:xfrm>
          <a:off x="360000" y="1721250"/>
          <a:ext cx="86400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300" dirty="0"/>
              <a:t>刀片和胖节点超算系统</a:t>
            </a:r>
          </a:p>
        </p:txBody>
      </p:sp>
      <p:sp>
        <p:nvSpPr>
          <p:cNvPr id="4" name="矩形 3"/>
          <p:cNvSpPr/>
          <p:nvPr/>
        </p:nvSpPr>
        <p:spPr>
          <a:xfrm>
            <a:off x="858467" y="6114871"/>
            <a:ext cx="7800342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对计算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网络要求不高的应用，如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MATLAB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VASP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SIESTA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某些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需要单节点大内存多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CPU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核心的应用，如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Gaussian</a:t>
            </a:r>
            <a:r>
              <a:rPr lang="zh-CN" altLang="en-US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83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等线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7425</TotalTime>
  <Words>3797</Words>
  <Application>Microsoft Office PowerPoint</Application>
  <PresentationFormat>全屏显示(4:3)</PresentationFormat>
  <Paragraphs>500</Paragraphs>
  <Slides>71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71</vt:i4>
      </vt:variant>
    </vt:vector>
  </HeadingPairs>
  <TitlesOfParts>
    <vt:vector size="85" baseType="lpstr">
      <vt:lpstr>Inconsolata</vt:lpstr>
      <vt:lpstr>Monaco</vt:lpstr>
      <vt:lpstr>Source Code Pro</vt:lpstr>
      <vt:lpstr>等线</vt:lpstr>
      <vt:lpstr>华文细黑</vt:lpstr>
      <vt:lpstr>宋体</vt:lpstr>
      <vt:lpstr>微软雅黑</vt:lpstr>
      <vt:lpstr>Arial</vt:lpstr>
      <vt:lpstr>Calibri</vt:lpstr>
      <vt:lpstr>Calibri Light</vt:lpstr>
      <vt:lpstr>Consolas</vt:lpstr>
      <vt:lpstr>Times New Roman</vt:lpstr>
      <vt:lpstr>Wingdings</vt:lpstr>
      <vt:lpstr>Office 主题</vt:lpstr>
      <vt:lpstr>超级计算中心介绍 上机指南</vt:lpstr>
      <vt:lpstr>超级计算中心介绍</vt:lpstr>
      <vt:lpstr>为科研教学提供服务</vt:lpstr>
      <vt:lpstr>超级计算中心里程碑</vt:lpstr>
      <vt:lpstr>科大超算三层资源架构</vt:lpstr>
      <vt:lpstr>现有计算平台</vt:lpstr>
      <vt:lpstr>PowerPoint 演示文稿</vt:lpstr>
      <vt:lpstr>ChinaGrid高性能计算集群</vt:lpstr>
      <vt:lpstr>刀片和胖节点超算系统</vt:lpstr>
      <vt:lpstr>联想深腾7000G GPU集群</vt:lpstr>
      <vt:lpstr>系统管理、作业调度及运行监控</vt:lpstr>
      <vt:lpstr>专业软件</vt:lpstr>
      <vt:lpstr>用户成果显著</vt:lpstr>
      <vt:lpstr>超算应用：重要成果</vt:lpstr>
      <vt:lpstr>超算应用：重要成果</vt:lpstr>
      <vt:lpstr>超算应用：重要成果</vt:lpstr>
      <vt:lpstr>超算应用：重要成果</vt:lpstr>
      <vt:lpstr>千核应用：暗物质研究</vt:lpstr>
      <vt:lpstr>千核应用：超然冲压发动机</vt:lpstr>
      <vt:lpstr>千核应用：铜纳米线</vt:lpstr>
      <vt:lpstr>千核应用：DNA分子</vt:lpstr>
      <vt:lpstr>PowerPoint 演示文稿</vt:lpstr>
      <vt:lpstr>请支持超算中心的发展</vt:lpstr>
      <vt:lpstr>超级计算中心上机指南</vt:lpstr>
      <vt:lpstr>普通账户申请</vt:lpstr>
      <vt:lpstr>软件设置与登录</vt:lpstr>
      <vt:lpstr>XShell设置：服务器</vt:lpstr>
      <vt:lpstr>Xshell设置：字符编码</vt:lpstr>
      <vt:lpstr>Xshell使用：常用工具</vt:lpstr>
      <vt:lpstr>XFTP使用</vt:lpstr>
      <vt:lpstr>PuTTY设置： 服务器</vt:lpstr>
      <vt:lpstr>PuTTY设置：编码</vt:lpstr>
      <vt:lpstr>PuTTY设置：字体</vt:lpstr>
      <vt:lpstr>插曲：字体的选择</vt:lpstr>
      <vt:lpstr>PuTTY设置：颜色</vt:lpstr>
      <vt:lpstr>PuTTY设置：保存</vt:lpstr>
      <vt:lpstr>PuTTY使用：启动</vt:lpstr>
      <vt:lpstr>PuTTY使用：菜单</vt:lpstr>
      <vt:lpstr>界面更友好的PuTTY：PieTTY</vt:lpstr>
      <vt:lpstr>账户安全问题</vt:lpstr>
      <vt:lpstr>WinSCP设置：服务器</vt:lpstr>
      <vt:lpstr>WinSCP设置：界面</vt:lpstr>
      <vt:lpstr>WinSCP界面：Commander</vt:lpstr>
      <vt:lpstr>WinSCP界面：Explorer</vt:lpstr>
      <vt:lpstr>WinSCP设置：编辑器</vt:lpstr>
      <vt:lpstr>插曲：编辑器</vt:lpstr>
      <vt:lpstr>文件传输</vt:lpstr>
      <vt:lpstr>Linux基本命令</vt:lpstr>
      <vt:lpstr>获得帮助</vt:lpstr>
      <vt:lpstr>获得更详细的帮助:info</vt:lpstr>
      <vt:lpstr>环境变量</vt:lpstr>
      <vt:lpstr>编辑文件:Nano</vt:lpstr>
      <vt:lpstr>编辑文件：VIM</vt:lpstr>
      <vt:lpstr>编辑文件:VIM</vt:lpstr>
      <vt:lpstr>编辑文件：VIM</vt:lpstr>
      <vt:lpstr>编辑文件：VIM</vt:lpstr>
      <vt:lpstr>编译程序：Intel FORTRAN</vt:lpstr>
      <vt:lpstr>我要提交任务</vt:lpstr>
      <vt:lpstr>使用VASP</vt:lpstr>
      <vt:lpstr>使用Gaussian</vt:lpstr>
      <vt:lpstr>使用Gaussian：更多设置</vt:lpstr>
      <vt:lpstr>使用MATLAB</vt:lpstr>
      <vt:lpstr>我的任务怎么样了</vt:lpstr>
      <vt:lpstr>我的任务正常么？</vt:lpstr>
      <vt:lpstr>查看系统实时负载：top</vt:lpstr>
      <vt:lpstr>网页监控</vt:lpstr>
      <vt:lpstr>Ganglia监控</vt:lpstr>
      <vt:lpstr>校外使用</vt:lpstr>
      <vt:lpstr>有问题了怎么办</vt:lpstr>
      <vt:lpstr>实践操作</vt:lpstr>
      <vt:lpstr>综合实践程序范例</vt:lpstr>
    </vt:vector>
  </TitlesOfParts>
  <Company>USTC-SCC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超算平台上机步骤</dc:title>
  <dc:creator>沈瑜</dc:creator>
  <cp:lastModifiedBy>沈瑜</cp:lastModifiedBy>
  <cp:revision>235</cp:revision>
  <dcterms:created xsi:type="dcterms:W3CDTF">2014-03-31T09:06:13Z</dcterms:created>
  <dcterms:modified xsi:type="dcterms:W3CDTF">2016-09-14T00:03:58Z</dcterms:modified>
</cp:coreProperties>
</file>